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4.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diagrams/data5.xml" ContentType="application/vnd.openxmlformats-officedocument.drawingml.diagramData+xml"/>
  <Override PartName="/ppt/diagrams/data6.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diagrams/drawing6.xml" ContentType="application/vnd.ms-office.drawingml.diagramDrawing+xml"/>
  <Override PartName="/ppt/diagrams/colors3.xml" ContentType="application/vnd.openxmlformats-officedocument.drawingml.diagramColors+xml"/>
  <Override PartName="/ppt/theme/theme1.xml" ContentType="application/vnd.openxmlformats-officedocument.theme+xml"/>
  <Override PartName="/ppt/diagrams/layout1.xml" ContentType="application/vnd.openxmlformats-officedocument.drawingml.diagramLayout+xml"/>
  <Override PartName="/ppt/theme/theme2.xml" ContentType="application/vnd.openxmlformats-officedocument.theme+xml"/>
  <Override PartName="/ppt/diagrams/colors4.xml" ContentType="application/vnd.openxmlformats-officedocument.drawingml.diagramColors+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drawing4.xml" ContentType="application/vnd.ms-office.drawingml.diagramDrawing+xml"/>
  <Override PartName="/ppt/diagrams/drawing3.xml" ContentType="application/vnd.ms-office.drawingml.diagramDrawing+xml"/>
  <Override PartName="/ppt/diagrams/layout4.xml" ContentType="application/vnd.openxmlformats-officedocument.drawingml.diagramLayout+xml"/>
  <Override PartName="/ppt/diagrams/layout5.xml" ContentType="application/vnd.openxmlformats-officedocument.drawingml.diagramLayout+xml"/>
  <Override PartName="/ppt/diagrams/quickStyle3.xml" ContentType="application/vnd.openxmlformats-officedocument.drawingml.diagramStyle+xml"/>
  <Override PartName="/ppt/diagrams/colors5.xml" ContentType="application/vnd.openxmlformats-officedocument.drawingml.diagramColors+xml"/>
  <Override PartName="/ppt/diagrams/quickStyle5.xml" ContentType="application/vnd.openxmlformats-officedocument.drawingml.diagramStyle+xml"/>
  <Override PartName="/ppt/diagrams/drawing5.xml" ContentType="application/vnd.ms-office.drawingml.diagramDrawing+xml"/>
  <Override PartName="/ppt/diagrams/quickStyle4.xml" ContentType="application/vnd.openxmlformats-officedocument.drawingml.diagramStyle+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3" r:id="rId1"/>
  </p:sldMasterIdLst>
  <p:notesMasterIdLst>
    <p:notesMasterId r:id="rId18"/>
  </p:notesMasterIdLst>
  <p:sldIdLst>
    <p:sldId id="269" r:id="rId2"/>
    <p:sldId id="270" r:id="rId3"/>
    <p:sldId id="265" r:id="rId4"/>
    <p:sldId id="259" r:id="rId5"/>
    <p:sldId id="257" r:id="rId6"/>
    <p:sldId id="258" r:id="rId7"/>
    <p:sldId id="260" r:id="rId8"/>
    <p:sldId id="267" r:id="rId9"/>
    <p:sldId id="261" r:id="rId10"/>
    <p:sldId id="263" r:id="rId11"/>
    <p:sldId id="262" r:id="rId12"/>
    <p:sldId id="266" r:id="rId13"/>
    <p:sldId id="274" r:id="rId14"/>
    <p:sldId id="272" r:id="rId15"/>
    <p:sldId id="275" r:id="rId16"/>
    <p:sldId id="276" r:id="rId17"/>
  </p:sldIdLst>
  <p:sldSz cx="12192000" cy="6858000"/>
  <p:notesSz cx="6858000" cy="91440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C06423-FD7E-4D09-A42D-987EB9CC6780}" v="132" dt="2021-12-09T21:28:53.372"/>
    <p1510:client id="{73BDEAB6-49B5-1D69-5720-063807CBA08D}" v="1" dt="2022-01-04T14:40:51.229"/>
    <p1510:client id="{96D30BF0-6321-08FF-6D85-639E5E79838C}" v="566" dt="2022-01-04T15:06:24.5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1" autoAdjust="0"/>
    <p:restoredTop sz="94660"/>
  </p:normalViewPr>
  <p:slideViewPr>
    <p:cSldViewPr snapToGrid="0">
      <p:cViewPr varScale="1">
        <p:scale>
          <a:sx n="64" d="100"/>
          <a:sy n="64" d="100"/>
        </p:scale>
        <p:origin x="8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E14578-C00E-4142-8E1D-5EC9C513468C}"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E192311A-EA5A-4456-8DCE-FD8E4D56BB93}">
      <dgm:prSet custT="1"/>
      <dgm:spPr/>
      <dgm:t>
        <a:bodyPr/>
        <a:lstStyle/>
        <a:p>
          <a:r>
            <a:rPr lang="en-US" sz="1800" b="0" i="1" dirty="0"/>
            <a:t>If  we are disconnected from our own emotions and lack of emotional self-awareness, we are not able to recognize  and manage our emotional reactions toward students.</a:t>
          </a:r>
        </a:p>
      </dgm:t>
    </dgm:pt>
    <dgm:pt modelId="{BC185DBD-B5F2-4D34-B407-E697E0CBA2C2}" type="parTrans" cxnId="{8E68B12C-DD09-41A8-B3C5-92E30049428E}">
      <dgm:prSet/>
      <dgm:spPr/>
      <dgm:t>
        <a:bodyPr/>
        <a:lstStyle/>
        <a:p>
          <a:endParaRPr lang="en-US"/>
        </a:p>
      </dgm:t>
    </dgm:pt>
    <dgm:pt modelId="{FB51DB46-C23C-407B-83EB-BBE0AC24B104}" type="sibTrans" cxnId="{8E68B12C-DD09-41A8-B3C5-92E30049428E}">
      <dgm:prSet/>
      <dgm:spPr/>
      <dgm:t>
        <a:bodyPr/>
        <a:lstStyle/>
        <a:p>
          <a:endParaRPr lang="en-US"/>
        </a:p>
      </dgm:t>
    </dgm:pt>
    <dgm:pt modelId="{0C89DCBE-D97A-4976-B7FC-CE776DED39AB}">
      <dgm:prSet custT="1"/>
      <dgm:spPr/>
      <dgm:t>
        <a:bodyPr/>
        <a:lstStyle/>
        <a:p>
          <a:r>
            <a:rPr lang="en-US" sz="1600" b="0" i="1" dirty="0"/>
            <a:t>Not being able to recognize emotions in ourselves as well as in others, will prevent us from managing the classroom because we are not able to connect with students and understand their reactions and mindset.</a:t>
          </a:r>
        </a:p>
      </dgm:t>
    </dgm:pt>
    <dgm:pt modelId="{C1B1F890-BD0B-4EA4-BC73-4688E3F68675}" type="parTrans" cxnId="{A8607882-5DE5-43B7-9384-4B8B42B69218}">
      <dgm:prSet/>
      <dgm:spPr/>
      <dgm:t>
        <a:bodyPr/>
        <a:lstStyle/>
        <a:p>
          <a:endParaRPr lang="en-US"/>
        </a:p>
      </dgm:t>
    </dgm:pt>
    <dgm:pt modelId="{D2368ED0-EA4C-4034-A176-AED9839034B1}" type="sibTrans" cxnId="{A8607882-5DE5-43B7-9384-4B8B42B69218}">
      <dgm:prSet/>
      <dgm:spPr/>
      <dgm:t>
        <a:bodyPr/>
        <a:lstStyle/>
        <a:p>
          <a:endParaRPr lang="en-US"/>
        </a:p>
      </dgm:t>
    </dgm:pt>
    <dgm:pt modelId="{2E734AA7-EDF5-4B6D-BF4C-1C5F62F0BC8E}">
      <dgm:prSet custT="1"/>
      <dgm:spPr/>
      <dgm:t>
        <a:bodyPr/>
        <a:lstStyle/>
        <a:p>
          <a:r>
            <a:rPr lang="en-US" sz="1800" b="0" i="1" dirty="0"/>
            <a:t>Lack of empathy  can lead to mistrust and doubts toward students and can increase the affective filter.  </a:t>
          </a:r>
        </a:p>
      </dgm:t>
    </dgm:pt>
    <dgm:pt modelId="{DB603048-118F-4FAB-8A56-AFE599997B82}" type="parTrans" cxnId="{9B288EE4-BA00-42CE-A910-E91433847382}">
      <dgm:prSet/>
      <dgm:spPr/>
      <dgm:t>
        <a:bodyPr/>
        <a:lstStyle/>
        <a:p>
          <a:endParaRPr lang="en-US"/>
        </a:p>
      </dgm:t>
    </dgm:pt>
    <dgm:pt modelId="{418F2003-FA0E-4880-A1E6-B3AFBEAFD43D}" type="sibTrans" cxnId="{9B288EE4-BA00-42CE-A910-E91433847382}">
      <dgm:prSet/>
      <dgm:spPr/>
      <dgm:t>
        <a:bodyPr/>
        <a:lstStyle/>
        <a:p>
          <a:endParaRPr lang="en-US"/>
        </a:p>
      </dgm:t>
    </dgm:pt>
    <dgm:pt modelId="{20911C31-F394-437F-9D95-5DFA4993B75C}" type="pres">
      <dgm:prSet presAssocID="{87E14578-C00E-4142-8E1D-5EC9C513468C}" presName="hierChild1" presStyleCnt="0">
        <dgm:presLayoutVars>
          <dgm:chPref val="1"/>
          <dgm:dir/>
          <dgm:animOne val="branch"/>
          <dgm:animLvl val="lvl"/>
          <dgm:resizeHandles/>
        </dgm:presLayoutVars>
      </dgm:prSet>
      <dgm:spPr/>
    </dgm:pt>
    <dgm:pt modelId="{8EADF1C6-2445-476E-B5B7-6F58B74AC1C4}" type="pres">
      <dgm:prSet presAssocID="{E192311A-EA5A-4456-8DCE-FD8E4D56BB93}" presName="hierRoot1" presStyleCnt="0"/>
      <dgm:spPr/>
    </dgm:pt>
    <dgm:pt modelId="{F8D314CF-932B-4D2C-A436-F5F5FFB4658D}" type="pres">
      <dgm:prSet presAssocID="{E192311A-EA5A-4456-8DCE-FD8E4D56BB93}" presName="composite" presStyleCnt="0"/>
      <dgm:spPr/>
    </dgm:pt>
    <dgm:pt modelId="{95A8578B-CFF1-4CAF-AAA0-39C5ED2A79CE}" type="pres">
      <dgm:prSet presAssocID="{E192311A-EA5A-4456-8DCE-FD8E4D56BB93}" presName="background" presStyleLbl="node0" presStyleIdx="0" presStyleCnt="3"/>
      <dgm:spPr/>
    </dgm:pt>
    <dgm:pt modelId="{B4F20C0D-7413-47F8-B8E1-C8ECC2D5E836}" type="pres">
      <dgm:prSet presAssocID="{E192311A-EA5A-4456-8DCE-FD8E4D56BB93}" presName="text" presStyleLbl="fgAcc0" presStyleIdx="0" presStyleCnt="3">
        <dgm:presLayoutVars>
          <dgm:chPref val="3"/>
        </dgm:presLayoutVars>
      </dgm:prSet>
      <dgm:spPr/>
    </dgm:pt>
    <dgm:pt modelId="{7899FC9C-9245-4243-BBC7-0ED5D3BFCDDD}" type="pres">
      <dgm:prSet presAssocID="{E192311A-EA5A-4456-8DCE-FD8E4D56BB93}" presName="hierChild2" presStyleCnt="0"/>
      <dgm:spPr/>
    </dgm:pt>
    <dgm:pt modelId="{3F5D0754-1E7D-4FD9-A2D5-4D2006B32E7D}" type="pres">
      <dgm:prSet presAssocID="{0C89DCBE-D97A-4976-B7FC-CE776DED39AB}" presName="hierRoot1" presStyleCnt="0"/>
      <dgm:spPr/>
    </dgm:pt>
    <dgm:pt modelId="{AFD59A75-0140-490B-926F-86FAA1A10114}" type="pres">
      <dgm:prSet presAssocID="{0C89DCBE-D97A-4976-B7FC-CE776DED39AB}" presName="composite" presStyleCnt="0"/>
      <dgm:spPr/>
    </dgm:pt>
    <dgm:pt modelId="{DDDFDB6B-CBB1-400B-B32C-DDF9CC4FA8D5}" type="pres">
      <dgm:prSet presAssocID="{0C89DCBE-D97A-4976-B7FC-CE776DED39AB}" presName="background" presStyleLbl="node0" presStyleIdx="1" presStyleCnt="3"/>
      <dgm:spPr/>
    </dgm:pt>
    <dgm:pt modelId="{4FC7B7EE-1860-4EF7-A8E8-DB645EA848B4}" type="pres">
      <dgm:prSet presAssocID="{0C89DCBE-D97A-4976-B7FC-CE776DED39AB}" presName="text" presStyleLbl="fgAcc0" presStyleIdx="1" presStyleCnt="3">
        <dgm:presLayoutVars>
          <dgm:chPref val="3"/>
        </dgm:presLayoutVars>
      </dgm:prSet>
      <dgm:spPr/>
    </dgm:pt>
    <dgm:pt modelId="{5BDA7550-21F1-4F90-9F60-79924B0948A4}" type="pres">
      <dgm:prSet presAssocID="{0C89DCBE-D97A-4976-B7FC-CE776DED39AB}" presName="hierChild2" presStyleCnt="0"/>
      <dgm:spPr/>
    </dgm:pt>
    <dgm:pt modelId="{7F0543FA-1BFB-4A08-BB1C-E79261266E40}" type="pres">
      <dgm:prSet presAssocID="{2E734AA7-EDF5-4B6D-BF4C-1C5F62F0BC8E}" presName="hierRoot1" presStyleCnt="0"/>
      <dgm:spPr/>
    </dgm:pt>
    <dgm:pt modelId="{29648D06-B391-459F-BABA-0941DB302AEA}" type="pres">
      <dgm:prSet presAssocID="{2E734AA7-EDF5-4B6D-BF4C-1C5F62F0BC8E}" presName="composite" presStyleCnt="0"/>
      <dgm:spPr/>
    </dgm:pt>
    <dgm:pt modelId="{D972021B-1D9F-4C9D-97D3-E85E50A3EBCA}" type="pres">
      <dgm:prSet presAssocID="{2E734AA7-EDF5-4B6D-BF4C-1C5F62F0BC8E}" presName="background" presStyleLbl="node0" presStyleIdx="2" presStyleCnt="3"/>
      <dgm:spPr/>
    </dgm:pt>
    <dgm:pt modelId="{082D0413-902C-439E-9C93-EF9A92B5191C}" type="pres">
      <dgm:prSet presAssocID="{2E734AA7-EDF5-4B6D-BF4C-1C5F62F0BC8E}" presName="text" presStyleLbl="fgAcc0" presStyleIdx="2" presStyleCnt="3">
        <dgm:presLayoutVars>
          <dgm:chPref val="3"/>
        </dgm:presLayoutVars>
      </dgm:prSet>
      <dgm:spPr/>
    </dgm:pt>
    <dgm:pt modelId="{ED61BF5F-053B-482A-AFCB-2429BE58CF66}" type="pres">
      <dgm:prSet presAssocID="{2E734AA7-EDF5-4B6D-BF4C-1C5F62F0BC8E}" presName="hierChild2" presStyleCnt="0"/>
      <dgm:spPr/>
    </dgm:pt>
  </dgm:ptLst>
  <dgm:cxnLst>
    <dgm:cxn modelId="{8E68B12C-DD09-41A8-B3C5-92E30049428E}" srcId="{87E14578-C00E-4142-8E1D-5EC9C513468C}" destId="{E192311A-EA5A-4456-8DCE-FD8E4D56BB93}" srcOrd="0" destOrd="0" parTransId="{BC185DBD-B5F2-4D34-B407-E697E0CBA2C2}" sibTransId="{FB51DB46-C23C-407B-83EB-BBE0AC24B104}"/>
    <dgm:cxn modelId="{D4A2AD61-2F38-4F38-ADB7-3C3174A36714}" type="presOf" srcId="{87E14578-C00E-4142-8E1D-5EC9C513468C}" destId="{20911C31-F394-437F-9D95-5DFA4993B75C}" srcOrd="0" destOrd="0" presId="urn:microsoft.com/office/officeart/2005/8/layout/hierarchy1"/>
    <dgm:cxn modelId="{57F1DC65-EA4B-445A-8396-7F2BC5438193}" type="presOf" srcId="{0C89DCBE-D97A-4976-B7FC-CE776DED39AB}" destId="{4FC7B7EE-1860-4EF7-A8E8-DB645EA848B4}" srcOrd="0" destOrd="0" presId="urn:microsoft.com/office/officeart/2005/8/layout/hierarchy1"/>
    <dgm:cxn modelId="{7456C77B-9A5E-42FE-9747-B22C40154F59}" type="presOf" srcId="{E192311A-EA5A-4456-8DCE-FD8E4D56BB93}" destId="{B4F20C0D-7413-47F8-B8E1-C8ECC2D5E836}" srcOrd="0" destOrd="0" presId="urn:microsoft.com/office/officeart/2005/8/layout/hierarchy1"/>
    <dgm:cxn modelId="{A8607882-5DE5-43B7-9384-4B8B42B69218}" srcId="{87E14578-C00E-4142-8E1D-5EC9C513468C}" destId="{0C89DCBE-D97A-4976-B7FC-CE776DED39AB}" srcOrd="1" destOrd="0" parTransId="{C1B1F890-BD0B-4EA4-BC73-4688E3F68675}" sibTransId="{D2368ED0-EA4C-4034-A176-AED9839034B1}"/>
    <dgm:cxn modelId="{CF877CDF-F28D-4463-BDA3-8485BE5148BC}" type="presOf" srcId="{2E734AA7-EDF5-4B6D-BF4C-1C5F62F0BC8E}" destId="{082D0413-902C-439E-9C93-EF9A92B5191C}" srcOrd="0" destOrd="0" presId="urn:microsoft.com/office/officeart/2005/8/layout/hierarchy1"/>
    <dgm:cxn modelId="{9B288EE4-BA00-42CE-A910-E91433847382}" srcId="{87E14578-C00E-4142-8E1D-5EC9C513468C}" destId="{2E734AA7-EDF5-4B6D-BF4C-1C5F62F0BC8E}" srcOrd="2" destOrd="0" parTransId="{DB603048-118F-4FAB-8A56-AFE599997B82}" sibTransId="{418F2003-FA0E-4880-A1E6-B3AFBEAFD43D}"/>
    <dgm:cxn modelId="{06981838-7BAE-42E7-83D9-77D01C9353D8}" type="presParOf" srcId="{20911C31-F394-437F-9D95-5DFA4993B75C}" destId="{8EADF1C6-2445-476E-B5B7-6F58B74AC1C4}" srcOrd="0" destOrd="0" presId="urn:microsoft.com/office/officeart/2005/8/layout/hierarchy1"/>
    <dgm:cxn modelId="{848C98AB-4652-4883-A136-46A0391B07F3}" type="presParOf" srcId="{8EADF1C6-2445-476E-B5B7-6F58B74AC1C4}" destId="{F8D314CF-932B-4D2C-A436-F5F5FFB4658D}" srcOrd="0" destOrd="0" presId="urn:microsoft.com/office/officeart/2005/8/layout/hierarchy1"/>
    <dgm:cxn modelId="{F7806754-97C2-4F00-9EB0-E57A09DB6621}" type="presParOf" srcId="{F8D314CF-932B-4D2C-A436-F5F5FFB4658D}" destId="{95A8578B-CFF1-4CAF-AAA0-39C5ED2A79CE}" srcOrd="0" destOrd="0" presId="urn:microsoft.com/office/officeart/2005/8/layout/hierarchy1"/>
    <dgm:cxn modelId="{8A28B3CF-40E3-4A86-9715-0108288E9B88}" type="presParOf" srcId="{F8D314CF-932B-4D2C-A436-F5F5FFB4658D}" destId="{B4F20C0D-7413-47F8-B8E1-C8ECC2D5E836}" srcOrd="1" destOrd="0" presId="urn:microsoft.com/office/officeart/2005/8/layout/hierarchy1"/>
    <dgm:cxn modelId="{B007C360-82FD-45B6-A74C-DCC711A9185B}" type="presParOf" srcId="{8EADF1C6-2445-476E-B5B7-6F58B74AC1C4}" destId="{7899FC9C-9245-4243-BBC7-0ED5D3BFCDDD}" srcOrd="1" destOrd="0" presId="urn:microsoft.com/office/officeart/2005/8/layout/hierarchy1"/>
    <dgm:cxn modelId="{40255211-6EA0-4BD0-ABFC-14C65817F3F6}" type="presParOf" srcId="{20911C31-F394-437F-9D95-5DFA4993B75C}" destId="{3F5D0754-1E7D-4FD9-A2D5-4D2006B32E7D}" srcOrd="1" destOrd="0" presId="urn:microsoft.com/office/officeart/2005/8/layout/hierarchy1"/>
    <dgm:cxn modelId="{FDB1C659-8FB0-47BC-8596-9035085A25F0}" type="presParOf" srcId="{3F5D0754-1E7D-4FD9-A2D5-4D2006B32E7D}" destId="{AFD59A75-0140-490B-926F-86FAA1A10114}" srcOrd="0" destOrd="0" presId="urn:microsoft.com/office/officeart/2005/8/layout/hierarchy1"/>
    <dgm:cxn modelId="{687EF58A-1076-4E3E-A5EF-6AAACF75C218}" type="presParOf" srcId="{AFD59A75-0140-490B-926F-86FAA1A10114}" destId="{DDDFDB6B-CBB1-400B-B32C-DDF9CC4FA8D5}" srcOrd="0" destOrd="0" presId="urn:microsoft.com/office/officeart/2005/8/layout/hierarchy1"/>
    <dgm:cxn modelId="{F54DBF3E-A7F6-453E-90CC-7D9E97BCB9A7}" type="presParOf" srcId="{AFD59A75-0140-490B-926F-86FAA1A10114}" destId="{4FC7B7EE-1860-4EF7-A8E8-DB645EA848B4}" srcOrd="1" destOrd="0" presId="urn:microsoft.com/office/officeart/2005/8/layout/hierarchy1"/>
    <dgm:cxn modelId="{BD6EC7B1-A58C-491B-9808-6C63EF827E16}" type="presParOf" srcId="{3F5D0754-1E7D-4FD9-A2D5-4D2006B32E7D}" destId="{5BDA7550-21F1-4F90-9F60-79924B0948A4}" srcOrd="1" destOrd="0" presId="urn:microsoft.com/office/officeart/2005/8/layout/hierarchy1"/>
    <dgm:cxn modelId="{33BCDAA1-E3A7-41F6-B932-3575EF180409}" type="presParOf" srcId="{20911C31-F394-437F-9D95-5DFA4993B75C}" destId="{7F0543FA-1BFB-4A08-BB1C-E79261266E40}" srcOrd="2" destOrd="0" presId="urn:microsoft.com/office/officeart/2005/8/layout/hierarchy1"/>
    <dgm:cxn modelId="{8C2EAAF3-D982-4944-A648-8C2B351C51C2}" type="presParOf" srcId="{7F0543FA-1BFB-4A08-BB1C-E79261266E40}" destId="{29648D06-B391-459F-BABA-0941DB302AEA}" srcOrd="0" destOrd="0" presId="urn:microsoft.com/office/officeart/2005/8/layout/hierarchy1"/>
    <dgm:cxn modelId="{C7CE618F-ADBC-4FB1-A839-BCE29226FB45}" type="presParOf" srcId="{29648D06-B391-459F-BABA-0941DB302AEA}" destId="{D972021B-1D9F-4C9D-97D3-E85E50A3EBCA}" srcOrd="0" destOrd="0" presId="urn:microsoft.com/office/officeart/2005/8/layout/hierarchy1"/>
    <dgm:cxn modelId="{5C2B7442-787A-4B51-84AD-35954263711E}" type="presParOf" srcId="{29648D06-B391-459F-BABA-0941DB302AEA}" destId="{082D0413-902C-439E-9C93-EF9A92B5191C}" srcOrd="1" destOrd="0" presId="urn:microsoft.com/office/officeart/2005/8/layout/hierarchy1"/>
    <dgm:cxn modelId="{E6C53749-EF6D-4953-AD66-7BA521241B78}" type="presParOf" srcId="{7F0543FA-1BFB-4A08-BB1C-E79261266E40}" destId="{ED61BF5F-053B-482A-AFCB-2429BE58CF6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7ADB47-F354-47C0-AE49-92860A10383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6DC2555-3145-488B-9212-85B6EBF7A7DC}">
      <dgm:prSet/>
      <dgm:spPr/>
      <dgm:t>
        <a:bodyPr/>
        <a:lstStyle/>
        <a:p>
          <a:r>
            <a:rPr lang="en-US" dirty="0"/>
            <a:t>“</a:t>
          </a:r>
          <a:r>
            <a:rPr lang="en-US" b="0" i="1" dirty="0"/>
            <a:t>Motivation, self-confidence, and anxiety all affect language acquisition, in effect raising or lowering the "stickiness" or "penetration" of any comprehensible input that is received.” </a:t>
          </a:r>
          <a:r>
            <a:rPr lang="en-US" b="0" dirty="0"/>
            <a:t>(Stephen Krashen’s Second </a:t>
          </a:r>
          <a:r>
            <a:rPr lang="en-US" dirty="0"/>
            <a:t>L</a:t>
          </a:r>
          <a:r>
            <a:rPr lang="en-US" b="0" dirty="0"/>
            <a:t>anguage </a:t>
          </a:r>
          <a:r>
            <a:rPr lang="en-US" dirty="0"/>
            <a:t>A</a:t>
          </a:r>
          <a:r>
            <a:rPr lang="en-US" b="0" dirty="0"/>
            <a:t>cquisition </a:t>
          </a:r>
          <a:r>
            <a:rPr lang="en-US" dirty="0"/>
            <a:t>T</a:t>
          </a:r>
          <a:r>
            <a:rPr lang="en-US" b="0" dirty="0"/>
            <a:t>heory)</a:t>
          </a:r>
          <a:endParaRPr lang="en-US" dirty="0"/>
        </a:p>
      </dgm:t>
    </dgm:pt>
    <dgm:pt modelId="{9A495916-4C24-456A-87C1-B7C7C09F979A}" type="parTrans" cxnId="{7E051677-9AB2-4D5E-B0FA-0E79F328872D}">
      <dgm:prSet/>
      <dgm:spPr/>
      <dgm:t>
        <a:bodyPr/>
        <a:lstStyle/>
        <a:p>
          <a:endParaRPr lang="en-US"/>
        </a:p>
      </dgm:t>
    </dgm:pt>
    <dgm:pt modelId="{374B2B83-70EF-49B5-96F8-45AB4D81EAA3}" type="sibTrans" cxnId="{7E051677-9AB2-4D5E-B0FA-0E79F328872D}">
      <dgm:prSet/>
      <dgm:spPr/>
      <dgm:t>
        <a:bodyPr/>
        <a:lstStyle/>
        <a:p>
          <a:endParaRPr lang="en-US"/>
        </a:p>
      </dgm:t>
    </dgm:pt>
    <dgm:pt modelId="{17408AAA-E5A9-4344-AA99-699C2A35F673}">
      <dgm:prSet/>
      <dgm:spPr/>
      <dgm:t>
        <a:bodyPr/>
        <a:lstStyle/>
        <a:p>
          <a:r>
            <a:rPr lang="en-US" dirty="0"/>
            <a:t>Negative affective factors such as anxiety, lack of motivation, low self-esteem, the fear of speaking up in front of a group and being viewed as less intelligent can create “walls” that prevent students from learning </a:t>
          </a:r>
        </a:p>
      </dgm:t>
    </dgm:pt>
    <dgm:pt modelId="{C6B48154-1F48-477E-B957-D82E5A39579A}" type="parTrans" cxnId="{E249A387-A8CC-4C17-81A1-4CA2C588BAEC}">
      <dgm:prSet/>
      <dgm:spPr/>
      <dgm:t>
        <a:bodyPr/>
        <a:lstStyle/>
        <a:p>
          <a:endParaRPr lang="en-US"/>
        </a:p>
      </dgm:t>
    </dgm:pt>
    <dgm:pt modelId="{ED13F736-3353-4FA6-A324-7B92FAC915C9}" type="sibTrans" cxnId="{E249A387-A8CC-4C17-81A1-4CA2C588BAEC}">
      <dgm:prSet/>
      <dgm:spPr/>
      <dgm:t>
        <a:bodyPr/>
        <a:lstStyle/>
        <a:p>
          <a:endParaRPr lang="en-US"/>
        </a:p>
      </dgm:t>
    </dgm:pt>
    <dgm:pt modelId="{4A4B0DF2-15F2-4BDB-9592-5669ED760591}" type="pres">
      <dgm:prSet presAssocID="{DD7ADB47-F354-47C0-AE49-92860A10383D}" presName="linear" presStyleCnt="0">
        <dgm:presLayoutVars>
          <dgm:animLvl val="lvl"/>
          <dgm:resizeHandles val="exact"/>
        </dgm:presLayoutVars>
      </dgm:prSet>
      <dgm:spPr/>
    </dgm:pt>
    <dgm:pt modelId="{09E6C22D-0D6C-4089-A00C-33068A04D776}" type="pres">
      <dgm:prSet presAssocID="{86DC2555-3145-488B-9212-85B6EBF7A7DC}" presName="parentText" presStyleLbl="node1" presStyleIdx="0" presStyleCnt="2">
        <dgm:presLayoutVars>
          <dgm:chMax val="0"/>
          <dgm:bulletEnabled val="1"/>
        </dgm:presLayoutVars>
      </dgm:prSet>
      <dgm:spPr/>
    </dgm:pt>
    <dgm:pt modelId="{5AF0C06C-285D-4F9C-BE04-E6CA5371D27D}" type="pres">
      <dgm:prSet presAssocID="{374B2B83-70EF-49B5-96F8-45AB4D81EAA3}" presName="spacer" presStyleCnt="0"/>
      <dgm:spPr/>
    </dgm:pt>
    <dgm:pt modelId="{A3D61A88-5D88-4A32-B5B7-F0B5E95AA600}" type="pres">
      <dgm:prSet presAssocID="{17408AAA-E5A9-4344-AA99-699C2A35F673}" presName="parentText" presStyleLbl="node1" presStyleIdx="1" presStyleCnt="2">
        <dgm:presLayoutVars>
          <dgm:chMax val="0"/>
          <dgm:bulletEnabled val="1"/>
        </dgm:presLayoutVars>
      </dgm:prSet>
      <dgm:spPr/>
    </dgm:pt>
  </dgm:ptLst>
  <dgm:cxnLst>
    <dgm:cxn modelId="{7E051677-9AB2-4D5E-B0FA-0E79F328872D}" srcId="{DD7ADB47-F354-47C0-AE49-92860A10383D}" destId="{86DC2555-3145-488B-9212-85B6EBF7A7DC}" srcOrd="0" destOrd="0" parTransId="{9A495916-4C24-456A-87C1-B7C7C09F979A}" sibTransId="{374B2B83-70EF-49B5-96F8-45AB4D81EAA3}"/>
    <dgm:cxn modelId="{0A548D7D-31ED-4814-B24E-7C6D4DB9A42B}" type="presOf" srcId="{86DC2555-3145-488B-9212-85B6EBF7A7DC}" destId="{09E6C22D-0D6C-4089-A00C-33068A04D776}" srcOrd="0" destOrd="0" presId="urn:microsoft.com/office/officeart/2005/8/layout/vList2"/>
    <dgm:cxn modelId="{E249A387-A8CC-4C17-81A1-4CA2C588BAEC}" srcId="{DD7ADB47-F354-47C0-AE49-92860A10383D}" destId="{17408AAA-E5A9-4344-AA99-699C2A35F673}" srcOrd="1" destOrd="0" parTransId="{C6B48154-1F48-477E-B957-D82E5A39579A}" sibTransId="{ED13F736-3353-4FA6-A324-7B92FAC915C9}"/>
    <dgm:cxn modelId="{620ACB92-F250-4CFE-8B10-C8646EC209E5}" type="presOf" srcId="{17408AAA-E5A9-4344-AA99-699C2A35F673}" destId="{A3D61A88-5D88-4A32-B5B7-F0B5E95AA600}" srcOrd="0" destOrd="0" presId="urn:microsoft.com/office/officeart/2005/8/layout/vList2"/>
    <dgm:cxn modelId="{4F712598-5BB4-4205-A8B9-962806B243A8}" type="presOf" srcId="{DD7ADB47-F354-47C0-AE49-92860A10383D}" destId="{4A4B0DF2-15F2-4BDB-9592-5669ED760591}" srcOrd="0" destOrd="0" presId="urn:microsoft.com/office/officeart/2005/8/layout/vList2"/>
    <dgm:cxn modelId="{C21A6279-2DF2-483C-A2D6-407F5B28F9BD}" type="presParOf" srcId="{4A4B0DF2-15F2-4BDB-9592-5669ED760591}" destId="{09E6C22D-0D6C-4089-A00C-33068A04D776}" srcOrd="0" destOrd="0" presId="urn:microsoft.com/office/officeart/2005/8/layout/vList2"/>
    <dgm:cxn modelId="{24C9CDB5-5926-4BFA-BFE9-73C9EEB2D467}" type="presParOf" srcId="{4A4B0DF2-15F2-4BDB-9592-5669ED760591}" destId="{5AF0C06C-285D-4F9C-BE04-E6CA5371D27D}" srcOrd="1" destOrd="0" presId="urn:microsoft.com/office/officeart/2005/8/layout/vList2"/>
    <dgm:cxn modelId="{4A857158-9BD0-45BE-9C82-855163B3A51A}" type="presParOf" srcId="{4A4B0DF2-15F2-4BDB-9592-5669ED760591}" destId="{A3D61A88-5D88-4A32-B5B7-F0B5E95AA600}"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4D2F7C-CE33-4DF5-924A-158D7EB83040}"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6C0EC9FE-3FC7-41E2-85F2-F200C6C6DA8E}">
      <dgm:prSet/>
      <dgm:spPr/>
      <dgm:t>
        <a:bodyPr/>
        <a:lstStyle/>
        <a:p>
          <a:r>
            <a:rPr lang="en-US" dirty="0"/>
            <a:t>When instructors can read and understand student’s emotions, stress and reactions, they are able to manage the classroom with  compassionate and motivating approaches that help student’s achievement.</a:t>
          </a:r>
        </a:p>
      </dgm:t>
    </dgm:pt>
    <dgm:pt modelId="{E8E87E9D-7F1A-4DD4-AF07-ACED7BD106E7}" type="parTrans" cxnId="{323C63AA-413F-451F-B567-B83D227B17EE}">
      <dgm:prSet/>
      <dgm:spPr/>
      <dgm:t>
        <a:bodyPr/>
        <a:lstStyle/>
        <a:p>
          <a:endParaRPr lang="en-US"/>
        </a:p>
      </dgm:t>
    </dgm:pt>
    <dgm:pt modelId="{B10F633D-1DC8-4663-B30B-5841ACA2D106}" type="sibTrans" cxnId="{323C63AA-413F-451F-B567-B83D227B17EE}">
      <dgm:prSet/>
      <dgm:spPr/>
      <dgm:t>
        <a:bodyPr/>
        <a:lstStyle/>
        <a:p>
          <a:endParaRPr lang="en-US"/>
        </a:p>
      </dgm:t>
    </dgm:pt>
    <dgm:pt modelId="{1D86E3A5-134E-4542-A53E-DCD9D791C3ED}">
      <dgm:prSet/>
      <dgm:spPr/>
      <dgm:t>
        <a:bodyPr/>
        <a:lstStyle/>
        <a:p>
          <a:r>
            <a:rPr lang="en-US" dirty="0"/>
            <a:t>Active listening and empathy help professors to connect with students and  build trust and respect between them. </a:t>
          </a:r>
        </a:p>
      </dgm:t>
    </dgm:pt>
    <dgm:pt modelId="{BBE77BD5-7E55-4201-AAF7-E0EAE5FF405B}" type="parTrans" cxnId="{B4F8607F-7B10-45A3-AB76-B18E0C70C672}">
      <dgm:prSet/>
      <dgm:spPr/>
      <dgm:t>
        <a:bodyPr/>
        <a:lstStyle/>
        <a:p>
          <a:endParaRPr lang="en-US"/>
        </a:p>
      </dgm:t>
    </dgm:pt>
    <dgm:pt modelId="{8B1C96DE-066A-40C2-BA3D-30F0FBBF3E50}" type="sibTrans" cxnId="{B4F8607F-7B10-45A3-AB76-B18E0C70C672}">
      <dgm:prSet/>
      <dgm:spPr/>
      <dgm:t>
        <a:bodyPr/>
        <a:lstStyle/>
        <a:p>
          <a:endParaRPr lang="en-US"/>
        </a:p>
      </dgm:t>
    </dgm:pt>
    <dgm:pt modelId="{F920A7A3-FC56-43AC-A339-82FB6C5C68CF}">
      <dgm:prSet/>
      <dgm:spPr/>
      <dgm:t>
        <a:bodyPr/>
        <a:lstStyle/>
        <a:p>
          <a:r>
            <a:rPr lang="en-US" dirty="0"/>
            <a:t>A better understanding of  student’s behavior and needs helps instructors to motivate students to learn effectively in a comfortable environment, lowering the affective filter.</a:t>
          </a:r>
        </a:p>
      </dgm:t>
    </dgm:pt>
    <dgm:pt modelId="{19EB2E7E-A3A7-44E4-8183-E86B8D462AD8}" type="parTrans" cxnId="{7F246602-07D4-45A3-BAAA-6520DE71CED7}">
      <dgm:prSet/>
      <dgm:spPr/>
      <dgm:t>
        <a:bodyPr/>
        <a:lstStyle/>
        <a:p>
          <a:endParaRPr lang="en-US"/>
        </a:p>
      </dgm:t>
    </dgm:pt>
    <dgm:pt modelId="{C7A9C321-035E-4F58-B4C8-0390A31E77C9}" type="sibTrans" cxnId="{7F246602-07D4-45A3-BAAA-6520DE71CED7}">
      <dgm:prSet/>
      <dgm:spPr/>
      <dgm:t>
        <a:bodyPr/>
        <a:lstStyle/>
        <a:p>
          <a:endParaRPr lang="en-US"/>
        </a:p>
      </dgm:t>
    </dgm:pt>
    <dgm:pt modelId="{C3034097-C7D1-4784-9A20-A7F2CA75BF50}" type="pres">
      <dgm:prSet presAssocID="{794D2F7C-CE33-4DF5-924A-158D7EB83040}" presName="Name0" presStyleCnt="0">
        <dgm:presLayoutVars>
          <dgm:dir/>
          <dgm:animLvl val="lvl"/>
          <dgm:resizeHandles val="exact"/>
        </dgm:presLayoutVars>
      </dgm:prSet>
      <dgm:spPr/>
    </dgm:pt>
    <dgm:pt modelId="{6B26A0B6-26BA-4544-B1D9-49AD6FAF0BC8}" type="pres">
      <dgm:prSet presAssocID="{F920A7A3-FC56-43AC-A339-82FB6C5C68CF}" presName="boxAndChildren" presStyleCnt="0"/>
      <dgm:spPr/>
    </dgm:pt>
    <dgm:pt modelId="{F86825FD-BC8A-496E-B5D9-E76AAEEAD691}" type="pres">
      <dgm:prSet presAssocID="{F920A7A3-FC56-43AC-A339-82FB6C5C68CF}" presName="parentTextBox" presStyleLbl="node1" presStyleIdx="0" presStyleCnt="3"/>
      <dgm:spPr/>
    </dgm:pt>
    <dgm:pt modelId="{CDD56FC3-F289-4EC2-9FA1-F0020BDEB338}" type="pres">
      <dgm:prSet presAssocID="{8B1C96DE-066A-40C2-BA3D-30F0FBBF3E50}" presName="sp" presStyleCnt="0"/>
      <dgm:spPr/>
    </dgm:pt>
    <dgm:pt modelId="{0E849C0A-5048-48B7-8474-C204BF95AF4C}" type="pres">
      <dgm:prSet presAssocID="{1D86E3A5-134E-4542-A53E-DCD9D791C3ED}" presName="arrowAndChildren" presStyleCnt="0"/>
      <dgm:spPr/>
    </dgm:pt>
    <dgm:pt modelId="{55D00BA4-6172-42BF-81EA-2D35ACB7FFAE}" type="pres">
      <dgm:prSet presAssocID="{1D86E3A5-134E-4542-A53E-DCD9D791C3ED}" presName="parentTextArrow" presStyleLbl="node1" presStyleIdx="1" presStyleCnt="3"/>
      <dgm:spPr/>
    </dgm:pt>
    <dgm:pt modelId="{20960F91-D31D-44F5-95D0-80FABB9B76C4}" type="pres">
      <dgm:prSet presAssocID="{B10F633D-1DC8-4663-B30B-5841ACA2D106}" presName="sp" presStyleCnt="0"/>
      <dgm:spPr/>
    </dgm:pt>
    <dgm:pt modelId="{3AB3964F-1042-41B9-A4C5-A865EFF701BB}" type="pres">
      <dgm:prSet presAssocID="{6C0EC9FE-3FC7-41E2-85F2-F200C6C6DA8E}" presName="arrowAndChildren" presStyleCnt="0"/>
      <dgm:spPr/>
    </dgm:pt>
    <dgm:pt modelId="{E29DA125-FEDF-46BE-9F77-B1E7B792207F}" type="pres">
      <dgm:prSet presAssocID="{6C0EC9FE-3FC7-41E2-85F2-F200C6C6DA8E}" presName="parentTextArrow" presStyleLbl="node1" presStyleIdx="2" presStyleCnt="3"/>
      <dgm:spPr/>
    </dgm:pt>
  </dgm:ptLst>
  <dgm:cxnLst>
    <dgm:cxn modelId="{7F246602-07D4-45A3-BAAA-6520DE71CED7}" srcId="{794D2F7C-CE33-4DF5-924A-158D7EB83040}" destId="{F920A7A3-FC56-43AC-A339-82FB6C5C68CF}" srcOrd="2" destOrd="0" parTransId="{19EB2E7E-A3A7-44E4-8183-E86B8D462AD8}" sibTransId="{C7A9C321-035E-4F58-B4C8-0390A31E77C9}"/>
    <dgm:cxn modelId="{3D80BA2F-EBCA-4B44-8AE2-EBCC02AC74B8}" type="presOf" srcId="{794D2F7C-CE33-4DF5-924A-158D7EB83040}" destId="{C3034097-C7D1-4784-9A20-A7F2CA75BF50}" srcOrd="0" destOrd="0" presId="urn:microsoft.com/office/officeart/2005/8/layout/process4"/>
    <dgm:cxn modelId="{B4F8607F-7B10-45A3-AB76-B18E0C70C672}" srcId="{794D2F7C-CE33-4DF5-924A-158D7EB83040}" destId="{1D86E3A5-134E-4542-A53E-DCD9D791C3ED}" srcOrd="1" destOrd="0" parTransId="{BBE77BD5-7E55-4201-AAF7-E0EAE5FF405B}" sibTransId="{8B1C96DE-066A-40C2-BA3D-30F0FBBF3E50}"/>
    <dgm:cxn modelId="{F2E27EA5-6993-4E62-98E2-1D3B2A141E3F}" type="presOf" srcId="{F920A7A3-FC56-43AC-A339-82FB6C5C68CF}" destId="{F86825FD-BC8A-496E-B5D9-E76AAEEAD691}" srcOrd="0" destOrd="0" presId="urn:microsoft.com/office/officeart/2005/8/layout/process4"/>
    <dgm:cxn modelId="{A4006AA9-85F4-4C79-936F-3613501287B6}" type="presOf" srcId="{1D86E3A5-134E-4542-A53E-DCD9D791C3ED}" destId="{55D00BA4-6172-42BF-81EA-2D35ACB7FFAE}" srcOrd="0" destOrd="0" presId="urn:microsoft.com/office/officeart/2005/8/layout/process4"/>
    <dgm:cxn modelId="{323C63AA-413F-451F-B567-B83D227B17EE}" srcId="{794D2F7C-CE33-4DF5-924A-158D7EB83040}" destId="{6C0EC9FE-3FC7-41E2-85F2-F200C6C6DA8E}" srcOrd="0" destOrd="0" parTransId="{E8E87E9D-7F1A-4DD4-AF07-ACED7BD106E7}" sibTransId="{B10F633D-1DC8-4663-B30B-5841ACA2D106}"/>
    <dgm:cxn modelId="{B11314E5-8A19-4C1C-8203-26378F00EFB0}" type="presOf" srcId="{6C0EC9FE-3FC7-41E2-85F2-F200C6C6DA8E}" destId="{E29DA125-FEDF-46BE-9F77-B1E7B792207F}" srcOrd="0" destOrd="0" presId="urn:microsoft.com/office/officeart/2005/8/layout/process4"/>
    <dgm:cxn modelId="{DD84E484-1152-467A-9DCE-7384A61B707A}" type="presParOf" srcId="{C3034097-C7D1-4784-9A20-A7F2CA75BF50}" destId="{6B26A0B6-26BA-4544-B1D9-49AD6FAF0BC8}" srcOrd="0" destOrd="0" presId="urn:microsoft.com/office/officeart/2005/8/layout/process4"/>
    <dgm:cxn modelId="{F4EF5142-2502-476A-A0EE-565461F3CD11}" type="presParOf" srcId="{6B26A0B6-26BA-4544-B1D9-49AD6FAF0BC8}" destId="{F86825FD-BC8A-496E-B5D9-E76AAEEAD691}" srcOrd="0" destOrd="0" presId="urn:microsoft.com/office/officeart/2005/8/layout/process4"/>
    <dgm:cxn modelId="{3C4F62B0-D1AA-4C13-9782-3325EC8715F4}" type="presParOf" srcId="{C3034097-C7D1-4784-9A20-A7F2CA75BF50}" destId="{CDD56FC3-F289-4EC2-9FA1-F0020BDEB338}" srcOrd="1" destOrd="0" presId="urn:microsoft.com/office/officeart/2005/8/layout/process4"/>
    <dgm:cxn modelId="{D5CA17F3-C39B-4454-A6B5-2B73E3CDF88A}" type="presParOf" srcId="{C3034097-C7D1-4784-9A20-A7F2CA75BF50}" destId="{0E849C0A-5048-48B7-8474-C204BF95AF4C}" srcOrd="2" destOrd="0" presId="urn:microsoft.com/office/officeart/2005/8/layout/process4"/>
    <dgm:cxn modelId="{59CC3378-BAA0-4824-935A-B47C6BFA538D}" type="presParOf" srcId="{0E849C0A-5048-48B7-8474-C204BF95AF4C}" destId="{55D00BA4-6172-42BF-81EA-2D35ACB7FFAE}" srcOrd="0" destOrd="0" presId="urn:microsoft.com/office/officeart/2005/8/layout/process4"/>
    <dgm:cxn modelId="{FDBF0373-1970-452D-BAA3-55D923C2A71F}" type="presParOf" srcId="{C3034097-C7D1-4784-9A20-A7F2CA75BF50}" destId="{20960F91-D31D-44F5-95D0-80FABB9B76C4}" srcOrd="3" destOrd="0" presId="urn:microsoft.com/office/officeart/2005/8/layout/process4"/>
    <dgm:cxn modelId="{24E14538-F1E3-4885-8E52-3445068174D7}" type="presParOf" srcId="{C3034097-C7D1-4784-9A20-A7F2CA75BF50}" destId="{3AB3964F-1042-41B9-A4C5-A865EFF701BB}" srcOrd="4" destOrd="0" presId="urn:microsoft.com/office/officeart/2005/8/layout/process4"/>
    <dgm:cxn modelId="{650D04E3-C8EB-4C67-B4FC-EF65FC40A695}" type="presParOf" srcId="{3AB3964F-1042-41B9-A4C5-A865EFF701BB}" destId="{E29DA125-FEDF-46BE-9F77-B1E7B792207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8425CD1-9013-47CA-AF6C-DF893189DEDA}"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D5992A9F-2641-4234-B3B6-1EB29EB1B278}">
      <dgm:prSet/>
      <dgm:spPr/>
      <dgm:t>
        <a:bodyPr/>
        <a:lstStyle/>
        <a:p>
          <a:r>
            <a:rPr lang="en-US" dirty="0"/>
            <a:t>“Professor expressed </a:t>
          </a:r>
          <a:r>
            <a:rPr lang="en-US" b="1" dirty="0"/>
            <a:t>genuine interest</a:t>
          </a:r>
          <a:r>
            <a:rPr lang="en-US" dirty="0"/>
            <a:t> in our lives,</a:t>
          </a:r>
          <a:r>
            <a:rPr lang="en-US" b="1" dirty="0"/>
            <a:t> encouraging us to tell stories.”</a:t>
          </a:r>
          <a:r>
            <a:rPr lang="en-US" dirty="0"/>
            <a:t> </a:t>
          </a:r>
        </a:p>
      </dgm:t>
    </dgm:pt>
    <dgm:pt modelId="{7DC12608-4344-4DBE-874C-23FE54A8E9DA}" type="parTrans" cxnId="{33D17BEE-59B6-4289-AFD0-1CDD54E0DA6E}">
      <dgm:prSet/>
      <dgm:spPr/>
      <dgm:t>
        <a:bodyPr/>
        <a:lstStyle/>
        <a:p>
          <a:endParaRPr lang="en-US"/>
        </a:p>
      </dgm:t>
    </dgm:pt>
    <dgm:pt modelId="{A4DD0E91-914C-40FE-82FB-3015DF7E7DD7}" type="sibTrans" cxnId="{33D17BEE-59B6-4289-AFD0-1CDD54E0DA6E}">
      <dgm:prSet/>
      <dgm:spPr/>
      <dgm:t>
        <a:bodyPr/>
        <a:lstStyle/>
        <a:p>
          <a:endParaRPr lang="en-US"/>
        </a:p>
      </dgm:t>
    </dgm:pt>
    <dgm:pt modelId="{58B1B211-93C6-4475-B45A-6F8E33B5D5DF}">
      <dgm:prSet/>
      <dgm:spPr/>
      <dgm:t>
        <a:bodyPr/>
        <a:lstStyle/>
        <a:p>
          <a:r>
            <a:rPr lang="en-US" dirty="0"/>
            <a:t>“She </a:t>
          </a:r>
          <a:r>
            <a:rPr lang="en-US" b="1" dirty="0"/>
            <a:t>makes everyone feel welcome</a:t>
          </a:r>
          <a:r>
            <a:rPr lang="en-US" dirty="0"/>
            <a:t> and excited about learning Italian.”</a:t>
          </a:r>
        </a:p>
      </dgm:t>
    </dgm:pt>
    <dgm:pt modelId="{704195E1-FA69-4998-8793-4247B5AB5D8A}" type="parTrans" cxnId="{CE769D83-BA08-4716-A002-CF2D8FEC8CE2}">
      <dgm:prSet/>
      <dgm:spPr/>
      <dgm:t>
        <a:bodyPr/>
        <a:lstStyle/>
        <a:p>
          <a:endParaRPr lang="en-US"/>
        </a:p>
      </dgm:t>
    </dgm:pt>
    <dgm:pt modelId="{D53DEE07-F710-465A-9333-AE43DB93A794}" type="sibTrans" cxnId="{CE769D83-BA08-4716-A002-CF2D8FEC8CE2}">
      <dgm:prSet/>
      <dgm:spPr/>
      <dgm:t>
        <a:bodyPr/>
        <a:lstStyle/>
        <a:p>
          <a:endParaRPr lang="en-US"/>
        </a:p>
      </dgm:t>
    </dgm:pt>
    <dgm:pt modelId="{2F8C0A6E-C1CC-48A9-B498-61B3281061D6}">
      <dgm:prSet/>
      <dgm:spPr/>
      <dgm:t>
        <a:bodyPr/>
        <a:lstStyle/>
        <a:p>
          <a:r>
            <a:rPr lang="en-US" dirty="0"/>
            <a:t>“ </a:t>
          </a:r>
          <a:r>
            <a:rPr lang="en-US" b="1" dirty="0"/>
            <a:t>I knew I could ask for help when needed</a:t>
          </a:r>
          <a:r>
            <a:rPr lang="en-US" dirty="0"/>
            <a:t>.”</a:t>
          </a:r>
        </a:p>
      </dgm:t>
    </dgm:pt>
    <dgm:pt modelId="{89134D5D-85CD-4068-8A54-9C431F1E0D70}" type="parTrans" cxnId="{BFD6A439-DAA5-472C-B883-4A958936D079}">
      <dgm:prSet/>
      <dgm:spPr/>
      <dgm:t>
        <a:bodyPr/>
        <a:lstStyle/>
        <a:p>
          <a:endParaRPr lang="en-US"/>
        </a:p>
      </dgm:t>
    </dgm:pt>
    <dgm:pt modelId="{11762275-1FF8-4AC4-BCBD-30542CF4EED9}" type="sibTrans" cxnId="{BFD6A439-DAA5-472C-B883-4A958936D079}">
      <dgm:prSet/>
      <dgm:spPr/>
      <dgm:t>
        <a:bodyPr/>
        <a:lstStyle/>
        <a:p>
          <a:endParaRPr lang="en-US"/>
        </a:p>
      </dgm:t>
    </dgm:pt>
    <dgm:pt modelId="{3BFB6C8F-9923-48AF-BCA2-1F91456CDF60}">
      <dgm:prSet/>
      <dgm:spPr/>
      <dgm:t>
        <a:bodyPr/>
        <a:lstStyle/>
        <a:p>
          <a:r>
            <a:rPr lang="en-US" dirty="0"/>
            <a:t>“Great professor open minded and </a:t>
          </a:r>
          <a:r>
            <a:rPr lang="en-US" b="1" dirty="0"/>
            <a:t>always wanting to hear what her students thought</a:t>
          </a:r>
          <a:r>
            <a:rPr lang="en-US" dirty="0"/>
            <a:t> bright and nice spirit.”</a:t>
          </a:r>
        </a:p>
      </dgm:t>
    </dgm:pt>
    <dgm:pt modelId="{8A3EFC21-F00C-47AE-9D1F-57EB233B7CB3}" type="parTrans" cxnId="{BDAA2B39-BDAF-49EF-92AF-E398988E39D9}">
      <dgm:prSet/>
      <dgm:spPr/>
      <dgm:t>
        <a:bodyPr/>
        <a:lstStyle/>
        <a:p>
          <a:endParaRPr lang="en-US"/>
        </a:p>
      </dgm:t>
    </dgm:pt>
    <dgm:pt modelId="{77E588F1-6831-470D-8A63-1729714E4D80}" type="sibTrans" cxnId="{BDAA2B39-BDAF-49EF-92AF-E398988E39D9}">
      <dgm:prSet/>
      <dgm:spPr/>
      <dgm:t>
        <a:bodyPr/>
        <a:lstStyle/>
        <a:p>
          <a:endParaRPr lang="en-US"/>
        </a:p>
      </dgm:t>
    </dgm:pt>
    <dgm:pt modelId="{FAEBED6A-8F42-46E8-AD1A-0CAA4D1670BF}">
      <dgm:prSet/>
      <dgm:spPr/>
      <dgm:t>
        <a:bodyPr/>
        <a:lstStyle/>
        <a:p>
          <a:r>
            <a:rPr lang="en-US" dirty="0"/>
            <a:t>“She was so</a:t>
          </a:r>
          <a:r>
            <a:rPr lang="en-US" b="1" dirty="0"/>
            <a:t> willing to help us</a:t>
          </a:r>
          <a:r>
            <a:rPr lang="en-US" dirty="0"/>
            <a:t> and always</a:t>
          </a:r>
          <a:r>
            <a:rPr lang="en-US" b="1" dirty="0"/>
            <a:t> encouraged participation.”</a:t>
          </a:r>
          <a:endParaRPr lang="en-US" dirty="0"/>
        </a:p>
      </dgm:t>
    </dgm:pt>
    <dgm:pt modelId="{0D23B1CB-A2EA-4C99-BBAA-7E295EE954AD}" type="parTrans" cxnId="{9897FC66-60F1-4DFA-8694-6229BAAC24E5}">
      <dgm:prSet/>
      <dgm:spPr/>
      <dgm:t>
        <a:bodyPr/>
        <a:lstStyle/>
        <a:p>
          <a:endParaRPr lang="en-US"/>
        </a:p>
      </dgm:t>
    </dgm:pt>
    <dgm:pt modelId="{BE11E30A-099C-48D5-93D6-7837A7893035}" type="sibTrans" cxnId="{9897FC66-60F1-4DFA-8694-6229BAAC24E5}">
      <dgm:prSet/>
      <dgm:spPr/>
      <dgm:t>
        <a:bodyPr/>
        <a:lstStyle/>
        <a:p>
          <a:endParaRPr lang="en-US"/>
        </a:p>
      </dgm:t>
    </dgm:pt>
    <dgm:pt modelId="{D2792E69-441A-41FA-9FA3-AE0F7E0BFF03}" type="pres">
      <dgm:prSet presAssocID="{48425CD1-9013-47CA-AF6C-DF893189DEDA}" presName="diagram" presStyleCnt="0">
        <dgm:presLayoutVars>
          <dgm:dir/>
          <dgm:resizeHandles val="exact"/>
        </dgm:presLayoutVars>
      </dgm:prSet>
      <dgm:spPr/>
    </dgm:pt>
    <dgm:pt modelId="{27B6F1A2-7BA3-4D69-813C-DCEF8D84C93F}" type="pres">
      <dgm:prSet presAssocID="{D5992A9F-2641-4234-B3B6-1EB29EB1B278}" presName="node" presStyleLbl="node1" presStyleIdx="0" presStyleCnt="5" custScaleX="128218" custLinFactNeighborX="-635">
        <dgm:presLayoutVars>
          <dgm:bulletEnabled val="1"/>
        </dgm:presLayoutVars>
      </dgm:prSet>
      <dgm:spPr/>
    </dgm:pt>
    <dgm:pt modelId="{B389CD71-E4A7-4ED0-898A-32E0732EF3A0}" type="pres">
      <dgm:prSet presAssocID="{A4DD0E91-914C-40FE-82FB-3015DF7E7DD7}" presName="sibTrans" presStyleCnt="0"/>
      <dgm:spPr/>
    </dgm:pt>
    <dgm:pt modelId="{4DD420CB-3492-4C92-A2EB-F70EA3C7D54B}" type="pres">
      <dgm:prSet presAssocID="{58B1B211-93C6-4475-B45A-6F8E33B5D5DF}" presName="node" presStyleLbl="node1" presStyleIdx="1" presStyleCnt="5">
        <dgm:presLayoutVars>
          <dgm:bulletEnabled val="1"/>
        </dgm:presLayoutVars>
      </dgm:prSet>
      <dgm:spPr/>
    </dgm:pt>
    <dgm:pt modelId="{6A6E8BAC-B417-4FBE-A447-BA1388F10CEA}" type="pres">
      <dgm:prSet presAssocID="{D53DEE07-F710-465A-9333-AE43DB93A794}" presName="sibTrans" presStyleCnt="0"/>
      <dgm:spPr/>
    </dgm:pt>
    <dgm:pt modelId="{17911728-98BF-4D5D-8C94-4F5B22667150}" type="pres">
      <dgm:prSet presAssocID="{2F8C0A6E-C1CC-48A9-B498-61B3281061D6}" presName="node" presStyleLbl="node1" presStyleIdx="2" presStyleCnt="5">
        <dgm:presLayoutVars>
          <dgm:bulletEnabled val="1"/>
        </dgm:presLayoutVars>
      </dgm:prSet>
      <dgm:spPr/>
    </dgm:pt>
    <dgm:pt modelId="{C57C3F35-A2FA-462E-A6CA-A58E134B7627}" type="pres">
      <dgm:prSet presAssocID="{11762275-1FF8-4AC4-BCBD-30542CF4EED9}" presName="sibTrans" presStyleCnt="0"/>
      <dgm:spPr/>
    </dgm:pt>
    <dgm:pt modelId="{21DFB306-FC08-43D6-8A63-B385AB59334B}" type="pres">
      <dgm:prSet presAssocID="{3BFB6C8F-9923-48AF-BCA2-1F91456CDF60}" presName="node" presStyleLbl="node1" presStyleIdx="3" presStyleCnt="5">
        <dgm:presLayoutVars>
          <dgm:bulletEnabled val="1"/>
        </dgm:presLayoutVars>
      </dgm:prSet>
      <dgm:spPr/>
    </dgm:pt>
    <dgm:pt modelId="{3A641F5F-228E-4261-97F9-1E61E1B22CCA}" type="pres">
      <dgm:prSet presAssocID="{77E588F1-6831-470D-8A63-1729714E4D80}" presName="sibTrans" presStyleCnt="0"/>
      <dgm:spPr/>
    </dgm:pt>
    <dgm:pt modelId="{672B1371-B026-47A1-92F1-F07CE76D40EC}" type="pres">
      <dgm:prSet presAssocID="{FAEBED6A-8F42-46E8-AD1A-0CAA4D1670BF}" presName="node" presStyleLbl="node1" presStyleIdx="4" presStyleCnt="5">
        <dgm:presLayoutVars>
          <dgm:bulletEnabled val="1"/>
        </dgm:presLayoutVars>
      </dgm:prSet>
      <dgm:spPr/>
    </dgm:pt>
  </dgm:ptLst>
  <dgm:cxnLst>
    <dgm:cxn modelId="{00AB4319-8EFA-4FF6-BFA5-A58909E33C9B}" type="presOf" srcId="{D5992A9F-2641-4234-B3B6-1EB29EB1B278}" destId="{27B6F1A2-7BA3-4D69-813C-DCEF8D84C93F}" srcOrd="0" destOrd="0" presId="urn:microsoft.com/office/officeart/2005/8/layout/default"/>
    <dgm:cxn modelId="{BDAA2B39-BDAF-49EF-92AF-E398988E39D9}" srcId="{48425CD1-9013-47CA-AF6C-DF893189DEDA}" destId="{3BFB6C8F-9923-48AF-BCA2-1F91456CDF60}" srcOrd="3" destOrd="0" parTransId="{8A3EFC21-F00C-47AE-9D1F-57EB233B7CB3}" sibTransId="{77E588F1-6831-470D-8A63-1729714E4D80}"/>
    <dgm:cxn modelId="{BFD6A439-DAA5-472C-B883-4A958936D079}" srcId="{48425CD1-9013-47CA-AF6C-DF893189DEDA}" destId="{2F8C0A6E-C1CC-48A9-B498-61B3281061D6}" srcOrd="2" destOrd="0" parTransId="{89134D5D-85CD-4068-8A54-9C431F1E0D70}" sibTransId="{11762275-1FF8-4AC4-BCBD-30542CF4EED9}"/>
    <dgm:cxn modelId="{9897FC66-60F1-4DFA-8694-6229BAAC24E5}" srcId="{48425CD1-9013-47CA-AF6C-DF893189DEDA}" destId="{FAEBED6A-8F42-46E8-AD1A-0CAA4D1670BF}" srcOrd="4" destOrd="0" parTransId="{0D23B1CB-A2EA-4C99-BBAA-7E295EE954AD}" sibTransId="{BE11E30A-099C-48D5-93D6-7837A7893035}"/>
    <dgm:cxn modelId="{E6758878-51FA-416F-9BC3-C6873203BC16}" type="presOf" srcId="{48425CD1-9013-47CA-AF6C-DF893189DEDA}" destId="{D2792E69-441A-41FA-9FA3-AE0F7E0BFF03}" srcOrd="0" destOrd="0" presId="urn:microsoft.com/office/officeart/2005/8/layout/default"/>
    <dgm:cxn modelId="{794E037F-1F57-419A-B960-BEEA29351940}" type="presOf" srcId="{3BFB6C8F-9923-48AF-BCA2-1F91456CDF60}" destId="{21DFB306-FC08-43D6-8A63-B385AB59334B}" srcOrd="0" destOrd="0" presId="urn:microsoft.com/office/officeart/2005/8/layout/default"/>
    <dgm:cxn modelId="{CE769D83-BA08-4716-A002-CF2D8FEC8CE2}" srcId="{48425CD1-9013-47CA-AF6C-DF893189DEDA}" destId="{58B1B211-93C6-4475-B45A-6F8E33B5D5DF}" srcOrd="1" destOrd="0" parTransId="{704195E1-FA69-4998-8793-4247B5AB5D8A}" sibTransId="{D53DEE07-F710-465A-9333-AE43DB93A794}"/>
    <dgm:cxn modelId="{73A24884-5401-4FD1-AD04-42B30D038E67}" type="presOf" srcId="{2F8C0A6E-C1CC-48A9-B498-61B3281061D6}" destId="{17911728-98BF-4D5D-8C94-4F5B22667150}" srcOrd="0" destOrd="0" presId="urn:microsoft.com/office/officeart/2005/8/layout/default"/>
    <dgm:cxn modelId="{E914A3E2-1AD4-4848-A265-A9B733DCAE47}" type="presOf" srcId="{58B1B211-93C6-4475-B45A-6F8E33B5D5DF}" destId="{4DD420CB-3492-4C92-A2EB-F70EA3C7D54B}" srcOrd="0" destOrd="0" presId="urn:microsoft.com/office/officeart/2005/8/layout/default"/>
    <dgm:cxn modelId="{A89DD2ED-8F84-44FA-B7F9-659785DD02BE}" type="presOf" srcId="{FAEBED6A-8F42-46E8-AD1A-0CAA4D1670BF}" destId="{672B1371-B026-47A1-92F1-F07CE76D40EC}" srcOrd="0" destOrd="0" presId="urn:microsoft.com/office/officeart/2005/8/layout/default"/>
    <dgm:cxn modelId="{33D17BEE-59B6-4289-AFD0-1CDD54E0DA6E}" srcId="{48425CD1-9013-47CA-AF6C-DF893189DEDA}" destId="{D5992A9F-2641-4234-B3B6-1EB29EB1B278}" srcOrd="0" destOrd="0" parTransId="{7DC12608-4344-4DBE-874C-23FE54A8E9DA}" sibTransId="{A4DD0E91-914C-40FE-82FB-3015DF7E7DD7}"/>
    <dgm:cxn modelId="{FAF00F14-EECA-4FDC-BC41-ADE1B35F5AC4}" type="presParOf" srcId="{D2792E69-441A-41FA-9FA3-AE0F7E0BFF03}" destId="{27B6F1A2-7BA3-4D69-813C-DCEF8D84C93F}" srcOrd="0" destOrd="0" presId="urn:microsoft.com/office/officeart/2005/8/layout/default"/>
    <dgm:cxn modelId="{D7B23FC1-7AA3-43F3-9B99-22B73C51777E}" type="presParOf" srcId="{D2792E69-441A-41FA-9FA3-AE0F7E0BFF03}" destId="{B389CD71-E4A7-4ED0-898A-32E0732EF3A0}" srcOrd="1" destOrd="0" presId="urn:microsoft.com/office/officeart/2005/8/layout/default"/>
    <dgm:cxn modelId="{46E81A57-72DF-4D67-95F0-F0CD4E0911BA}" type="presParOf" srcId="{D2792E69-441A-41FA-9FA3-AE0F7E0BFF03}" destId="{4DD420CB-3492-4C92-A2EB-F70EA3C7D54B}" srcOrd="2" destOrd="0" presId="urn:microsoft.com/office/officeart/2005/8/layout/default"/>
    <dgm:cxn modelId="{82E03DF2-D779-4704-9DAF-4C9AB9839014}" type="presParOf" srcId="{D2792E69-441A-41FA-9FA3-AE0F7E0BFF03}" destId="{6A6E8BAC-B417-4FBE-A447-BA1388F10CEA}" srcOrd="3" destOrd="0" presId="urn:microsoft.com/office/officeart/2005/8/layout/default"/>
    <dgm:cxn modelId="{BAE09453-B431-4701-9EC9-E89E12B213D0}" type="presParOf" srcId="{D2792E69-441A-41FA-9FA3-AE0F7E0BFF03}" destId="{17911728-98BF-4D5D-8C94-4F5B22667150}" srcOrd="4" destOrd="0" presId="urn:microsoft.com/office/officeart/2005/8/layout/default"/>
    <dgm:cxn modelId="{B969CE8E-7612-42E8-BD90-382E335596BD}" type="presParOf" srcId="{D2792E69-441A-41FA-9FA3-AE0F7E0BFF03}" destId="{C57C3F35-A2FA-462E-A6CA-A58E134B7627}" srcOrd="5" destOrd="0" presId="urn:microsoft.com/office/officeart/2005/8/layout/default"/>
    <dgm:cxn modelId="{1C6ABA13-40D8-44B9-93B4-9E1AE90DEF29}" type="presParOf" srcId="{D2792E69-441A-41FA-9FA3-AE0F7E0BFF03}" destId="{21DFB306-FC08-43D6-8A63-B385AB59334B}" srcOrd="6" destOrd="0" presId="urn:microsoft.com/office/officeart/2005/8/layout/default"/>
    <dgm:cxn modelId="{A6804181-849A-4760-8E76-873042DFADBC}" type="presParOf" srcId="{D2792E69-441A-41FA-9FA3-AE0F7E0BFF03}" destId="{3A641F5F-228E-4261-97F9-1E61E1B22CCA}" srcOrd="7" destOrd="0" presId="urn:microsoft.com/office/officeart/2005/8/layout/default"/>
    <dgm:cxn modelId="{FDE2F9C9-03DE-4A96-B67C-9BB890E91517}" type="presParOf" srcId="{D2792E69-441A-41FA-9FA3-AE0F7E0BFF03}" destId="{672B1371-B026-47A1-92F1-F07CE76D40EC}"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059C3C-5AD4-419C-95AC-0BB00B00F8B1}"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D699E78-4915-469D-8724-2BD1F70CE402}">
      <dgm:prSet/>
      <dgm:spPr/>
      <dgm:t>
        <a:bodyPr/>
        <a:lstStyle/>
        <a:p>
          <a:r>
            <a:rPr lang="en-US" dirty="0"/>
            <a:t>Cooperative learning/teamwork</a:t>
          </a:r>
        </a:p>
      </dgm:t>
    </dgm:pt>
    <dgm:pt modelId="{2FDDA575-66F3-4E5B-9C4A-13FF72D1E8C2}" type="parTrans" cxnId="{E27FC485-0B49-4C2C-B284-4F8CFC370981}">
      <dgm:prSet/>
      <dgm:spPr/>
      <dgm:t>
        <a:bodyPr/>
        <a:lstStyle/>
        <a:p>
          <a:endParaRPr lang="en-US"/>
        </a:p>
      </dgm:t>
    </dgm:pt>
    <dgm:pt modelId="{5CCDEC33-3EB3-445A-B578-1C25325E8158}" type="sibTrans" cxnId="{E27FC485-0B49-4C2C-B284-4F8CFC370981}">
      <dgm:prSet/>
      <dgm:spPr/>
      <dgm:t>
        <a:bodyPr/>
        <a:lstStyle/>
        <a:p>
          <a:endParaRPr lang="en-US"/>
        </a:p>
      </dgm:t>
    </dgm:pt>
    <dgm:pt modelId="{AAA1D344-1CDB-4282-8074-FA718E748B68}">
      <dgm:prSet/>
      <dgm:spPr/>
      <dgm:t>
        <a:bodyPr/>
        <a:lstStyle/>
        <a:p>
          <a:r>
            <a:rPr lang="en-US" dirty="0"/>
            <a:t>Allowing them to make mistakes and learning from them</a:t>
          </a:r>
        </a:p>
      </dgm:t>
    </dgm:pt>
    <dgm:pt modelId="{28018703-EC68-4FA2-80D3-ADD917CD49E4}" type="parTrans" cxnId="{D72E9010-3B0A-411C-9016-AE376E25E386}">
      <dgm:prSet/>
      <dgm:spPr/>
      <dgm:t>
        <a:bodyPr/>
        <a:lstStyle/>
        <a:p>
          <a:endParaRPr lang="en-US"/>
        </a:p>
      </dgm:t>
    </dgm:pt>
    <dgm:pt modelId="{D393F1ED-B821-46EB-B56A-3C9B369731F3}" type="sibTrans" cxnId="{D72E9010-3B0A-411C-9016-AE376E25E386}">
      <dgm:prSet/>
      <dgm:spPr/>
      <dgm:t>
        <a:bodyPr/>
        <a:lstStyle/>
        <a:p>
          <a:endParaRPr lang="en-US"/>
        </a:p>
      </dgm:t>
    </dgm:pt>
    <dgm:pt modelId="{F375B333-1E06-4701-93B7-4081D1E34E05}">
      <dgm:prSet/>
      <dgm:spPr/>
      <dgm:t>
        <a:bodyPr/>
        <a:lstStyle/>
        <a:p>
          <a:r>
            <a:rPr lang="en-US" dirty="0"/>
            <a:t>Teaching them to help others (e.g.,. service learning, volunteering etc. )</a:t>
          </a:r>
        </a:p>
      </dgm:t>
    </dgm:pt>
    <dgm:pt modelId="{4D61E95D-D479-4A04-8173-36B8774A1C5D}" type="parTrans" cxnId="{14CF8C42-67D0-40F3-B819-91D3FB08DDF2}">
      <dgm:prSet/>
      <dgm:spPr/>
      <dgm:t>
        <a:bodyPr/>
        <a:lstStyle/>
        <a:p>
          <a:endParaRPr lang="en-US"/>
        </a:p>
      </dgm:t>
    </dgm:pt>
    <dgm:pt modelId="{1FC40F09-AE21-4FB1-9E98-079EE96C0DB2}" type="sibTrans" cxnId="{14CF8C42-67D0-40F3-B819-91D3FB08DDF2}">
      <dgm:prSet/>
      <dgm:spPr/>
      <dgm:t>
        <a:bodyPr/>
        <a:lstStyle/>
        <a:p>
          <a:endParaRPr lang="en-US"/>
        </a:p>
      </dgm:t>
    </dgm:pt>
    <dgm:pt modelId="{85B81D41-A0C6-464D-9222-F236EAB2D725}">
      <dgm:prSet/>
      <dgm:spPr/>
      <dgm:t>
        <a:bodyPr/>
        <a:lstStyle/>
        <a:p>
          <a:r>
            <a:rPr lang="en-US" dirty="0"/>
            <a:t>Developing active listening skills (e.g., learning how to genuine listening and responding in a dialogue)</a:t>
          </a:r>
        </a:p>
      </dgm:t>
    </dgm:pt>
    <dgm:pt modelId="{E5E5C1F4-C08E-4F1A-A6A1-13827F965049}" type="parTrans" cxnId="{3D333126-8C99-49CA-9FEF-F917770BFD3E}">
      <dgm:prSet/>
      <dgm:spPr/>
      <dgm:t>
        <a:bodyPr/>
        <a:lstStyle/>
        <a:p>
          <a:endParaRPr lang="en-US"/>
        </a:p>
      </dgm:t>
    </dgm:pt>
    <dgm:pt modelId="{9090D946-65F7-48A4-8FF5-94CC885FEDAA}" type="sibTrans" cxnId="{3D333126-8C99-49CA-9FEF-F917770BFD3E}">
      <dgm:prSet/>
      <dgm:spPr/>
      <dgm:t>
        <a:bodyPr/>
        <a:lstStyle/>
        <a:p>
          <a:endParaRPr lang="en-US"/>
        </a:p>
      </dgm:t>
    </dgm:pt>
    <dgm:pt modelId="{7E77C966-56BE-4866-B20D-DC1F719ED526}">
      <dgm:prSet/>
      <dgm:spPr/>
      <dgm:t>
        <a:bodyPr/>
        <a:lstStyle/>
        <a:p>
          <a:r>
            <a:rPr lang="en-US" dirty="0"/>
            <a:t>Developing self-awareness skills (e.g., self evaluation questionnaire)</a:t>
          </a:r>
        </a:p>
      </dgm:t>
    </dgm:pt>
    <dgm:pt modelId="{DC8F1874-7FF8-4B8D-8842-18662097A4C2}" type="parTrans" cxnId="{AEC13FE1-35D9-4D65-A8CC-BBE1B09999CC}">
      <dgm:prSet/>
      <dgm:spPr/>
      <dgm:t>
        <a:bodyPr/>
        <a:lstStyle/>
        <a:p>
          <a:endParaRPr lang="en-US"/>
        </a:p>
      </dgm:t>
    </dgm:pt>
    <dgm:pt modelId="{C68FFCEF-0CDE-4FA7-8306-EF16DC495AC4}" type="sibTrans" cxnId="{AEC13FE1-35D9-4D65-A8CC-BBE1B09999CC}">
      <dgm:prSet/>
      <dgm:spPr/>
      <dgm:t>
        <a:bodyPr/>
        <a:lstStyle/>
        <a:p>
          <a:endParaRPr lang="en-US"/>
        </a:p>
      </dgm:t>
    </dgm:pt>
    <dgm:pt modelId="{9DBA3F85-E410-4573-8794-FE37180E66DC}" type="pres">
      <dgm:prSet presAssocID="{58059C3C-5AD4-419C-95AC-0BB00B00F8B1}" presName="linear" presStyleCnt="0">
        <dgm:presLayoutVars>
          <dgm:animLvl val="lvl"/>
          <dgm:resizeHandles val="exact"/>
        </dgm:presLayoutVars>
      </dgm:prSet>
      <dgm:spPr/>
    </dgm:pt>
    <dgm:pt modelId="{A2A88E49-3FC2-455D-B28A-04497BF7881C}" type="pres">
      <dgm:prSet presAssocID="{BD699E78-4915-469D-8724-2BD1F70CE402}" presName="parentText" presStyleLbl="node1" presStyleIdx="0" presStyleCnt="5">
        <dgm:presLayoutVars>
          <dgm:chMax val="0"/>
          <dgm:bulletEnabled val="1"/>
        </dgm:presLayoutVars>
      </dgm:prSet>
      <dgm:spPr/>
    </dgm:pt>
    <dgm:pt modelId="{E32956DF-A678-423A-A02C-55D00E0F6752}" type="pres">
      <dgm:prSet presAssocID="{5CCDEC33-3EB3-445A-B578-1C25325E8158}" presName="spacer" presStyleCnt="0"/>
      <dgm:spPr/>
    </dgm:pt>
    <dgm:pt modelId="{C7B1A136-3BFB-43A2-B1DF-C58068E2621B}" type="pres">
      <dgm:prSet presAssocID="{AAA1D344-1CDB-4282-8074-FA718E748B68}" presName="parentText" presStyleLbl="node1" presStyleIdx="1" presStyleCnt="5">
        <dgm:presLayoutVars>
          <dgm:chMax val="0"/>
          <dgm:bulletEnabled val="1"/>
        </dgm:presLayoutVars>
      </dgm:prSet>
      <dgm:spPr/>
    </dgm:pt>
    <dgm:pt modelId="{A3E9FC5A-BE01-4E8A-8573-15253539AEF4}" type="pres">
      <dgm:prSet presAssocID="{D393F1ED-B821-46EB-B56A-3C9B369731F3}" presName="spacer" presStyleCnt="0"/>
      <dgm:spPr/>
    </dgm:pt>
    <dgm:pt modelId="{DC5FE9AF-71B8-4D02-B25A-AB4BBA69222F}" type="pres">
      <dgm:prSet presAssocID="{F375B333-1E06-4701-93B7-4081D1E34E05}" presName="parentText" presStyleLbl="node1" presStyleIdx="2" presStyleCnt="5">
        <dgm:presLayoutVars>
          <dgm:chMax val="0"/>
          <dgm:bulletEnabled val="1"/>
        </dgm:presLayoutVars>
      </dgm:prSet>
      <dgm:spPr/>
    </dgm:pt>
    <dgm:pt modelId="{FE37F88C-5471-4F91-BD4E-EA896EA5F672}" type="pres">
      <dgm:prSet presAssocID="{1FC40F09-AE21-4FB1-9E98-079EE96C0DB2}" presName="spacer" presStyleCnt="0"/>
      <dgm:spPr/>
    </dgm:pt>
    <dgm:pt modelId="{FE4A8CB5-18C9-4F93-9BE8-11D634B2E162}" type="pres">
      <dgm:prSet presAssocID="{85B81D41-A0C6-464D-9222-F236EAB2D725}" presName="parentText" presStyleLbl="node1" presStyleIdx="3" presStyleCnt="5">
        <dgm:presLayoutVars>
          <dgm:chMax val="0"/>
          <dgm:bulletEnabled val="1"/>
        </dgm:presLayoutVars>
      </dgm:prSet>
      <dgm:spPr/>
    </dgm:pt>
    <dgm:pt modelId="{2321B4C0-7B33-4555-8C8F-673C55059F7C}" type="pres">
      <dgm:prSet presAssocID="{9090D946-65F7-48A4-8FF5-94CC885FEDAA}" presName="spacer" presStyleCnt="0"/>
      <dgm:spPr/>
    </dgm:pt>
    <dgm:pt modelId="{C3399A28-88CB-4F91-9371-A706372A5036}" type="pres">
      <dgm:prSet presAssocID="{7E77C966-56BE-4866-B20D-DC1F719ED526}" presName="parentText" presStyleLbl="node1" presStyleIdx="4" presStyleCnt="5">
        <dgm:presLayoutVars>
          <dgm:chMax val="0"/>
          <dgm:bulletEnabled val="1"/>
        </dgm:presLayoutVars>
      </dgm:prSet>
      <dgm:spPr/>
    </dgm:pt>
  </dgm:ptLst>
  <dgm:cxnLst>
    <dgm:cxn modelId="{5513E501-7988-485D-9DA9-23BD236B929D}" type="presOf" srcId="{58059C3C-5AD4-419C-95AC-0BB00B00F8B1}" destId="{9DBA3F85-E410-4573-8794-FE37180E66DC}" srcOrd="0" destOrd="0" presId="urn:microsoft.com/office/officeart/2005/8/layout/vList2"/>
    <dgm:cxn modelId="{D72E9010-3B0A-411C-9016-AE376E25E386}" srcId="{58059C3C-5AD4-419C-95AC-0BB00B00F8B1}" destId="{AAA1D344-1CDB-4282-8074-FA718E748B68}" srcOrd="1" destOrd="0" parTransId="{28018703-EC68-4FA2-80D3-ADD917CD49E4}" sibTransId="{D393F1ED-B821-46EB-B56A-3C9B369731F3}"/>
    <dgm:cxn modelId="{EF2CC018-6586-4016-ABFD-472BB533271F}" type="presOf" srcId="{7E77C966-56BE-4866-B20D-DC1F719ED526}" destId="{C3399A28-88CB-4F91-9371-A706372A5036}" srcOrd="0" destOrd="0" presId="urn:microsoft.com/office/officeart/2005/8/layout/vList2"/>
    <dgm:cxn modelId="{3D333126-8C99-49CA-9FEF-F917770BFD3E}" srcId="{58059C3C-5AD4-419C-95AC-0BB00B00F8B1}" destId="{85B81D41-A0C6-464D-9222-F236EAB2D725}" srcOrd="3" destOrd="0" parTransId="{E5E5C1F4-C08E-4F1A-A6A1-13827F965049}" sibTransId="{9090D946-65F7-48A4-8FF5-94CC885FEDAA}"/>
    <dgm:cxn modelId="{388E9F27-B86E-455E-B196-5121D700356E}" type="presOf" srcId="{BD699E78-4915-469D-8724-2BD1F70CE402}" destId="{A2A88E49-3FC2-455D-B28A-04497BF7881C}" srcOrd="0" destOrd="0" presId="urn:microsoft.com/office/officeart/2005/8/layout/vList2"/>
    <dgm:cxn modelId="{14CF8C42-67D0-40F3-B819-91D3FB08DDF2}" srcId="{58059C3C-5AD4-419C-95AC-0BB00B00F8B1}" destId="{F375B333-1E06-4701-93B7-4081D1E34E05}" srcOrd="2" destOrd="0" parTransId="{4D61E95D-D479-4A04-8173-36B8774A1C5D}" sibTransId="{1FC40F09-AE21-4FB1-9E98-079EE96C0DB2}"/>
    <dgm:cxn modelId="{E27FC485-0B49-4C2C-B284-4F8CFC370981}" srcId="{58059C3C-5AD4-419C-95AC-0BB00B00F8B1}" destId="{BD699E78-4915-469D-8724-2BD1F70CE402}" srcOrd="0" destOrd="0" parTransId="{2FDDA575-66F3-4E5B-9C4A-13FF72D1E8C2}" sibTransId="{5CCDEC33-3EB3-445A-B578-1C25325E8158}"/>
    <dgm:cxn modelId="{9520FE97-61EA-4F38-A431-651C0C304AEA}" type="presOf" srcId="{AAA1D344-1CDB-4282-8074-FA718E748B68}" destId="{C7B1A136-3BFB-43A2-B1DF-C58068E2621B}" srcOrd="0" destOrd="0" presId="urn:microsoft.com/office/officeart/2005/8/layout/vList2"/>
    <dgm:cxn modelId="{64AF19C2-F493-4D93-ADFC-E54B148162D4}" type="presOf" srcId="{85B81D41-A0C6-464D-9222-F236EAB2D725}" destId="{FE4A8CB5-18C9-4F93-9BE8-11D634B2E162}" srcOrd="0" destOrd="0" presId="urn:microsoft.com/office/officeart/2005/8/layout/vList2"/>
    <dgm:cxn modelId="{AEC13FE1-35D9-4D65-A8CC-BBE1B09999CC}" srcId="{58059C3C-5AD4-419C-95AC-0BB00B00F8B1}" destId="{7E77C966-56BE-4866-B20D-DC1F719ED526}" srcOrd="4" destOrd="0" parTransId="{DC8F1874-7FF8-4B8D-8842-18662097A4C2}" sibTransId="{C68FFCEF-0CDE-4FA7-8306-EF16DC495AC4}"/>
    <dgm:cxn modelId="{B8909AF6-029A-4DCE-9B44-FF25BCB29E00}" type="presOf" srcId="{F375B333-1E06-4701-93B7-4081D1E34E05}" destId="{DC5FE9AF-71B8-4D02-B25A-AB4BBA69222F}" srcOrd="0" destOrd="0" presId="urn:microsoft.com/office/officeart/2005/8/layout/vList2"/>
    <dgm:cxn modelId="{3FCBC648-F4A6-48B1-AC4B-D7455C333F9F}" type="presParOf" srcId="{9DBA3F85-E410-4573-8794-FE37180E66DC}" destId="{A2A88E49-3FC2-455D-B28A-04497BF7881C}" srcOrd="0" destOrd="0" presId="urn:microsoft.com/office/officeart/2005/8/layout/vList2"/>
    <dgm:cxn modelId="{09BD5951-B895-4B3E-B04C-8B74A2A076DE}" type="presParOf" srcId="{9DBA3F85-E410-4573-8794-FE37180E66DC}" destId="{E32956DF-A678-423A-A02C-55D00E0F6752}" srcOrd="1" destOrd="0" presId="urn:microsoft.com/office/officeart/2005/8/layout/vList2"/>
    <dgm:cxn modelId="{A3D44125-79FD-42B6-8ABA-58A093A059C1}" type="presParOf" srcId="{9DBA3F85-E410-4573-8794-FE37180E66DC}" destId="{C7B1A136-3BFB-43A2-B1DF-C58068E2621B}" srcOrd="2" destOrd="0" presId="urn:microsoft.com/office/officeart/2005/8/layout/vList2"/>
    <dgm:cxn modelId="{8FB8D8E7-2D14-486D-AF72-EBC10E94017A}" type="presParOf" srcId="{9DBA3F85-E410-4573-8794-FE37180E66DC}" destId="{A3E9FC5A-BE01-4E8A-8573-15253539AEF4}" srcOrd="3" destOrd="0" presId="urn:microsoft.com/office/officeart/2005/8/layout/vList2"/>
    <dgm:cxn modelId="{C6932D28-73B7-4DA7-BCF5-2BE3A77F2C30}" type="presParOf" srcId="{9DBA3F85-E410-4573-8794-FE37180E66DC}" destId="{DC5FE9AF-71B8-4D02-B25A-AB4BBA69222F}" srcOrd="4" destOrd="0" presId="urn:microsoft.com/office/officeart/2005/8/layout/vList2"/>
    <dgm:cxn modelId="{69C903A2-7FB5-48DD-A8FC-972C8AC255B5}" type="presParOf" srcId="{9DBA3F85-E410-4573-8794-FE37180E66DC}" destId="{FE37F88C-5471-4F91-BD4E-EA896EA5F672}" srcOrd="5" destOrd="0" presId="urn:microsoft.com/office/officeart/2005/8/layout/vList2"/>
    <dgm:cxn modelId="{D47A2A92-CA4E-4082-944D-636D3208147F}" type="presParOf" srcId="{9DBA3F85-E410-4573-8794-FE37180E66DC}" destId="{FE4A8CB5-18C9-4F93-9BE8-11D634B2E162}" srcOrd="6" destOrd="0" presId="urn:microsoft.com/office/officeart/2005/8/layout/vList2"/>
    <dgm:cxn modelId="{9ECFD62E-93CE-47E7-B56E-86AB99D44E50}" type="presParOf" srcId="{9DBA3F85-E410-4573-8794-FE37180E66DC}" destId="{2321B4C0-7B33-4555-8C8F-673C55059F7C}" srcOrd="7" destOrd="0" presId="urn:microsoft.com/office/officeart/2005/8/layout/vList2"/>
    <dgm:cxn modelId="{29EFCCA7-6729-4910-B82E-8897DAAA502F}" type="presParOf" srcId="{9DBA3F85-E410-4573-8794-FE37180E66DC}" destId="{C3399A28-88CB-4F91-9371-A706372A503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BBD6E65-FF86-450F-A083-08A82C7969D3}" type="doc">
      <dgm:prSet loTypeId="urn:microsoft.com/office/officeart/2016/7/layout/VerticalSolidActionList" loCatId="List" qsTypeId="urn:microsoft.com/office/officeart/2005/8/quickstyle/simple1" qsCatId="simple" csTypeId="urn:microsoft.com/office/officeart/2005/8/colors/accent1_2" csCatId="accent1" phldr="1"/>
      <dgm:spPr/>
      <dgm:t>
        <a:bodyPr/>
        <a:lstStyle/>
        <a:p>
          <a:endParaRPr lang="en-US"/>
        </a:p>
      </dgm:t>
    </dgm:pt>
    <dgm:pt modelId="{9A69EF1D-F5F1-4DCF-BA23-E7E318EC118A}">
      <dgm:prSet/>
      <dgm:spPr/>
      <dgm:t>
        <a:bodyPr/>
        <a:lstStyle/>
        <a:p>
          <a:r>
            <a:rPr lang="en-US" dirty="0"/>
            <a:t>Paying Attention</a:t>
          </a:r>
        </a:p>
      </dgm:t>
    </dgm:pt>
    <dgm:pt modelId="{89846822-9774-4799-9B81-934C57D331CA}" type="parTrans" cxnId="{C2FAF0E2-E9C9-4F84-8E2B-DFBA335B9BD6}">
      <dgm:prSet/>
      <dgm:spPr/>
      <dgm:t>
        <a:bodyPr/>
        <a:lstStyle/>
        <a:p>
          <a:endParaRPr lang="en-US"/>
        </a:p>
      </dgm:t>
    </dgm:pt>
    <dgm:pt modelId="{A6CEFB3A-D5A0-480A-B2DC-191D2D96CAC9}" type="sibTrans" cxnId="{C2FAF0E2-E9C9-4F84-8E2B-DFBA335B9BD6}">
      <dgm:prSet/>
      <dgm:spPr/>
      <dgm:t>
        <a:bodyPr/>
        <a:lstStyle/>
        <a:p>
          <a:endParaRPr lang="en-US"/>
        </a:p>
      </dgm:t>
    </dgm:pt>
    <dgm:pt modelId="{D6FB1BE4-F3B0-4446-9E98-6E9982170883}">
      <dgm:prSet/>
      <dgm:spPr/>
      <dgm:t>
        <a:bodyPr/>
        <a:lstStyle/>
        <a:p>
          <a:r>
            <a:rPr lang="en-US" dirty="0"/>
            <a:t>Paying attention and recognizing the disorder that are not so obvious (e.g., eating disorder, depression, anxiety)</a:t>
          </a:r>
        </a:p>
      </dgm:t>
    </dgm:pt>
    <dgm:pt modelId="{1D14BDAC-5969-4E42-8432-82F08FC0CB93}" type="parTrans" cxnId="{B8E76969-343A-41D0-85DA-12F16463E97E}">
      <dgm:prSet/>
      <dgm:spPr/>
      <dgm:t>
        <a:bodyPr/>
        <a:lstStyle/>
        <a:p>
          <a:endParaRPr lang="en-US"/>
        </a:p>
      </dgm:t>
    </dgm:pt>
    <dgm:pt modelId="{0799DF23-9E2B-4B4B-A576-148B9A474009}" type="sibTrans" cxnId="{B8E76969-343A-41D0-85DA-12F16463E97E}">
      <dgm:prSet/>
      <dgm:spPr/>
      <dgm:t>
        <a:bodyPr/>
        <a:lstStyle/>
        <a:p>
          <a:endParaRPr lang="en-US"/>
        </a:p>
      </dgm:t>
    </dgm:pt>
    <dgm:pt modelId="{7B0B9595-0FCA-442D-A131-DB60E6160CA4}">
      <dgm:prSet/>
      <dgm:spPr/>
      <dgm:t>
        <a:bodyPr/>
        <a:lstStyle/>
        <a:p>
          <a:r>
            <a:rPr lang="en-US" dirty="0"/>
            <a:t>Recognizing</a:t>
          </a:r>
        </a:p>
      </dgm:t>
    </dgm:pt>
    <dgm:pt modelId="{D2D2BAF3-2971-452F-9C4F-88DC0EF08C71}" type="parTrans" cxnId="{AB31C81C-F527-4855-A698-5B42FF7F0B80}">
      <dgm:prSet/>
      <dgm:spPr/>
      <dgm:t>
        <a:bodyPr/>
        <a:lstStyle/>
        <a:p>
          <a:endParaRPr lang="en-US"/>
        </a:p>
      </dgm:t>
    </dgm:pt>
    <dgm:pt modelId="{C195978B-185F-4C51-A848-A5191BF05D03}" type="sibTrans" cxnId="{AB31C81C-F527-4855-A698-5B42FF7F0B80}">
      <dgm:prSet/>
      <dgm:spPr/>
      <dgm:t>
        <a:bodyPr/>
        <a:lstStyle/>
        <a:p>
          <a:endParaRPr lang="en-US"/>
        </a:p>
      </dgm:t>
    </dgm:pt>
    <dgm:pt modelId="{7A1F778E-0DE3-4F89-AC53-B16F837E25FE}">
      <dgm:prSet/>
      <dgm:spPr/>
      <dgm:t>
        <a:bodyPr/>
        <a:lstStyle/>
        <a:p>
          <a:r>
            <a:rPr lang="en-US" dirty="0"/>
            <a:t>Recognizing warning signs</a:t>
          </a:r>
        </a:p>
      </dgm:t>
    </dgm:pt>
    <dgm:pt modelId="{1624B2AC-7FBD-4372-991D-8421D1538BCF}" type="parTrans" cxnId="{3FA71F12-E55E-4216-B7EF-344E16235FC2}">
      <dgm:prSet/>
      <dgm:spPr/>
      <dgm:t>
        <a:bodyPr/>
        <a:lstStyle/>
        <a:p>
          <a:endParaRPr lang="en-US"/>
        </a:p>
      </dgm:t>
    </dgm:pt>
    <dgm:pt modelId="{44CB075B-3A96-42C6-9059-531034116AD7}" type="sibTrans" cxnId="{3FA71F12-E55E-4216-B7EF-344E16235FC2}">
      <dgm:prSet/>
      <dgm:spPr/>
      <dgm:t>
        <a:bodyPr/>
        <a:lstStyle/>
        <a:p>
          <a:endParaRPr lang="en-US"/>
        </a:p>
      </dgm:t>
    </dgm:pt>
    <dgm:pt modelId="{1F9C19BF-53F1-4ECC-8F9E-56079020DCD5}">
      <dgm:prSet/>
      <dgm:spPr/>
      <dgm:t>
        <a:bodyPr/>
        <a:lstStyle/>
        <a:p>
          <a:r>
            <a:rPr lang="en-US" dirty="0"/>
            <a:t>Educating</a:t>
          </a:r>
        </a:p>
      </dgm:t>
    </dgm:pt>
    <dgm:pt modelId="{26CA6A9B-AFF7-4475-81FC-7270DD1CA482}" type="parTrans" cxnId="{13043EF2-E139-4F04-97CE-7F72BAEF22B0}">
      <dgm:prSet/>
      <dgm:spPr/>
      <dgm:t>
        <a:bodyPr/>
        <a:lstStyle/>
        <a:p>
          <a:endParaRPr lang="en-US"/>
        </a:p>
      </dgm:t>
    </dgm:pt>
    <dgm:pt modelId="{2E5685A2-F5B0-4AC4-8468-BE4D7DABA16F}" type="sibTrans" cxnId="{13043EF2-E139-4F04-97CE-7F72BAEF22B0}">
      <dgm:prSet/>
      <dgm:spPr/>
      <dgm:t>
        <a:bodyPr/>
        <a:lstStyle/>
        <a:p>
          <a:endParaRPr lang="en-US"/>
        </a:p>
      </dgm:t>
    </dgm:pt>
    <dgm:pt modelId="{4539F9B9-7B04-4FF1-9ABB-A3D1396F822D}">
      <dgm:prSet/>
      <dgm:spPr/>
      <dgm:t>
        <a:bodyPr/>
        <a:lstStyle/>
        <a:p>
          <a:r>
            <a:rPr lang="en-US" dirty="0"/>
            <a:t>Educating themselves about mental disorders and attending training classes regarding mental issues among students and consulting with mental health experts</a:t>
          </a:r>
        </a:p>
      </dgm:t>
    </dgm:pt>
    <dgm:pt modelId="{55ADA561-98FE-407B-862D-15C98BE721F1}" type="parTrans" cxnId="{2CB38537-ED0C-4993-B3BD-9076B6760637}">
      <dgm:prSet/>
      <dgm:spPr/>
      <dgm:t>
        <a:bodyPr/>
        <a:lstStyle/>
        <a:p>
          <a:endParaRPr lang="en-US"/>
        </a:p>
      </dgm:t>
    </dgm:pt>
    <dgm:pt modelId="{940500E8-11F8-4B2F-A8CF-876472D25427}" type="sibTrans" cxnId="{2CB38537-ED0C-4993-B3BD-9076B6760637}">
      <dgm:prSet/>
      <dgm:spPr/>
      <dgm:t>
        <a:bodyPr/>
        <a:lstStyle/>
        <a:p>
          <a:endParaRPr lang="en-US"/>
        </a:p>
      </dgm:t>
    </dgm:pt>
    <dgm:pt modelId="{A2E29BBB-FCD8-48C8-85E6-9EF8D87E2556}">
      <dgm:prSet/>
      <dgm:spPr/>
      <dgm:t>
        <a:bodyPr/>
        <a:lstStyle/>
        <a:p>
          <a:r>
            <a:rPr lang="en-US" dirty="0"/>
            <a:t>Creating</a:t>
          </a:r>
        </a:p>
      </dgm:t>
    </dgm:pt>
    <dgm:pt modelId="{CE69F708-5FAD-46BB-A279-4E0F38146273}" type="parTrans" cxnId="{5690C2D6-20DC-448C-8CD8-1BEE5D6393C2}">
      <dgm:prSet/>
      <dgm:spPr/>
      <dgm:t>
        <a:bodyPr/>
        <a:lstStyle/>
        <a:p>
          <a:endParaRPr lang="en-US"/>
        </a:p>
      </dgm:t>
    </dgm:pt>
    <dgm:pt modelId="{A7150177-4F98-415A-A5D6-C4C5D3F94F7F}" type="sibTrans" cxnId="{5690C2D6-20DC-448C-8CD8-1BEE5D6393C2}">
      <dgm:prSet/>
      <dgm:spPr/>
      <dgm:t>
        <a:bodyPr/>
        <a:lstStyle/>
        <a:p>
          <a:endParaRPr lang="en-US"/>
        </a:p>
      </dgm:t>
    </dgm:pt>
    <dgm:pt modelId="{258A6299-1255-42C8-8B14-9D2ECDE7EEA1}">
      <dgm:prSet/>
      <dgm:spPr/>
      <dgm:t>
        <a:bodyPr/>
        <a:lstStyle/>
        <a:p>
          <a:r>
            <a:rPr lang="en-US" dirty="0"/>
            <a:t>Creating  a supportive teaching environment </a:t>
          </a:r>
        </a:p>
      </dgm:t>
    </dgm:pt>
    <dgm:pt modelId="{3DC2C70E-FE88-43D2-A029-DB74B61E49B0}" type="parTrans" cxnId="{45B8F576-0DB4-4D1A-8A87-4FB54768E290}">
      <dgm:prSet/>
      <dgm:spPr/>
      <dgm:t>
        <a:bodyPr/>
        <a:lstStyle/>
        <a:p>
          <a:endParaRPr lang="en-US"/>
        </a:p>
      </dgm:t>
    </dgm:pt>
    <dgm:pt modelId="{C4E9E588-7F34-40AA-AA11-E14EBC9AB9F6}" type="sibTrans" cxnId="{45B8F576-0DB4-4D1A-8A87-4FB54768E290}">
      <dgm:prSet/>
      <dgm:spPr/>
      <dgm:t>
        <a:bodyPr/>
        <a:lstStyle/>
        <a:p>
          <a:endParaRPr lang="en-US"/>
        </a:p>
      </dgm:t>
    </dgm:pt>
    <dgm:pt modelId="{9BD38FDE-FC43-46D0-8C62-4B84B03C8163}">
      <dgm:prSet/>
      <dgm:spPr/>
      <dgm:t>
        <a:bodyPr/>
        <a:lstStyle/>
        <a:p>
          <a:r>
            <a:rPr lang="en-US" dirty="0"/>
            <a:t>Accommodating</a:t>
          </a:r>
        </a:p>
      </dgm:t>
    </dgm:pt>
    <dgm:pt modelId="{EC17F7C5-3402-49BC-8A7C-21236264AD15}" type="parTrans" cxnId="{DEBB8BF3-5148-4865-BE4A-9B0A7F1589A3}">
      <dgm:prSet/>
      <dgm:spPr/>
      <dgm:t>
        <a:bodyPr/>
        <a:lstStyle/>
        <a:p>
          <a:endParaRPr lang="en-US"/>
        </a:p>
      </dgm:t>
    </dgm:pt>
    <dgm:pt modelId="{4F022D24-A019-41DA-8649-83F03B2DBB5C}" type="sibTrans" cxnId="{DEBB8BF3-5148-4865-BE4A-9B0A7F1589A3}">
      <dgm:prSet/>
      <dgm:spPr/>
      <dgm:t>
        <a:bodyPr/>
        <a:lstStyle/>
        <a:p>
          <a:endParaRPr lang="en-US"/>
        </a:p>
      </dgm:t>
    </dgm:pt>
    <dgm:pt modelId="{D89C344E-08A3-43E1-807C-452DBD1087D7}">
      <dgm:prSet/>
      <dgm:spPr/>
      <dgm:t>
        <a:bodyPr/>
        <a:lstStyle/>
        <a:p>
          <a:r>
            <a:rPr lang="en-US" dirty="0"/>
            <a:t>Accommodating them when possible</a:t>
          </a:r>
        </a:p>
      </dgm:t>
    </dgm:pt>
    <dgm:pt modelId="{D32A9DA5-7069-46D5-A04E-8B0A53C4D538}" type="parTrans" cxnId="{0264195B-F9EC-4F5E-897A-696C242C0AE8}">
      <dgm:prSet/>
      <dgm:spPr/>
      <dgm:t>
        <a:bodyPr/>
        <a:lstStyle/>
        <a:p>
          <a:endParaRPr lang="en-US"/>
        </a:p>
      </dgm:t>
    </dgm:pt>
    <dgm:pt modelId="{8CF98F27-2A63-4DEE-B82C-5C57924795D5}" type="sibTrans" cxnId="{0264195B-F9EC-4F5E-897A-696C242C0AE8}">
      <dgm:prSet/>
      <dgm:spPr/>
      <dgm:t>
        <a:bodyPr/>
        <a:lstStyle/>
        <a:p>
          <a:endParaRPr lang="en-US"/>
        </a:p>
      </dgm:t>
    </dgm:pt>
    <dgm:pt modelId="{4FF05139-F192-44CB-B704-4B38E21792E6}">
      <dgm:prSet/>
      <dgm:spPr/>
      <dgm:t>
        <a:bodyPr/>
        <a:lstStyle/>
        <a:p>
          <a:r>
            <a:rPr lang="en-US" dirty="0"/>
            <a:t>Taking care </a:t>
          </a:r>
        </a:p>
      </dgm:t>
    </dgm:pt>
    <dgm:pt modelId="{E79A3A93-7C2A-4927-AC49-FD473C98B43F}" type="parTrans" cxnId="{0C47BE69-A9B7-474E-9917-70BC18EAAF2E}">
      <dgm:prSet/>
      <dgm:spPr/>
      <dgm:t>
        <a:bodyPr/>
        <a:lstStyle/>
        <a:p>
          <a:endParaRPr lang="en-US"/>
        </a:p>
      </dgm:t>
    </dgm:pt>
    <dgm:pt modelId="{1D69C123-2DBD-487D-8353-EE86BE63DDD5}" type="sibTrans" cxnId="{0C47BE69-A9B7-474E-9917-70BC18EAAF2E}">
      <dgm:prSet/>
      <dgm:spPr/>
      <dgm:t>
        <a:bodyPr/>
        <a:lstStyle/>
        <a:p>
          <a:endParaRPr lang="en-US"/>
        </a:p>
      </dgm:t>
    </dgm:pt>
    <dgm:pt modelId="{62A9BD17-0A65-4C4A-8C20-421B50BEDB2C}">
      <dgm:prSet/>
      <dgm:spPr/>
      <dgm:t>
        <a:bodyPr/>
        <a:lstStyle/>
        <a:p>
          <a:r>
            <a:rPr lang="en-US" dirty="0"/>
            <a:t>Taking care of your own mental health </a:t>
          </a:r>
        </a:p>
      </dgm:t>
    </dgm:pt>
    <dgm:pt modelId="{D09A26D3-5633-4DAB-906F-96AFD5E068DB}" type="parTrans" cxnId="{6DFAE0D1-B835-4FF6-ABA0-488E713E64B0}">
      <dgm:prSet/>
      <dgm:spPr/>
      <dgm:t>
        <a:bodyPr/>
        <a:lstStyle/>
        <a:p>
          <a:endParaRPr lang="en-US"/>
        </a:p>
      </dgm:t>
    </dgm:pt>
    <dgm:pt modelId="{09F9D595-1B56-4D14-B8CD-2458FEE00E64}" type="sibTrans" cxnId="{6DFAE0D1-B835-4FF6-ABA0-488E713E64B0}">
      <dgm:prSet/>
      <dgm:spPr/>
      <dgm:t>
        <a:bodyPr/>
        <a:lstStyle/>
        <a:p>
          <a:endParaRPr lang="en-US"/>
        </a:p>
      </dgm:t>
    </dgm:pt>
    <dgm:pt modelId="{44CD3CC2-8E29-4664-87B3-F631633C6C78}" type="pres">
      <dgm:prSet presAssocID="{7BBD6E65-FF86-450F-A083-08A82C7969D3}" presName="Name0" presStyleCnt="0">
        <dgm:presLayoutVars>
          <dgm:dir/>
          <dgm:animLvl val="lvl"/>
          <dgm:resizeHandles val="exact"/>
        </dgm:presLayoutVars>
      </dgm:prSet>
      <dgm:spPr/>
    </dgm:pt>
    <dgm:pt modelId="{04301D5F-3936-42AF-944E-14D547D0B7CF}" type="pres">
      <dgm:prSet presAssocID="{9A69EF1D-F5F1-4DCF-BA23-E7E318EC118A}" presName="linNode" presStyleCnt="0"/>
      <dgm:spPr/>
    </dgm:pt>
    <dgm:pt modelId="{913DD846-2B4E-4955-88BF-9870C60F8960}" type="pres">
      <dgm:prSet presAssocID="{9A69EF1D-F5F1-4DCF-BA23-E7E318EC118A}" presName="parentText" presStyleLbl="alignNode1" presStyleIdx="0" presStyleCnt="6" custLinFactNeighborY="1756">
        <dgm:presLayoutVars>
          <dgm:chMax val="1"/>
          <dgm:bulletEnabled/>
        </dgm:presLayoutVars>
      </dgm:prSet>
      <dgm:spPr/>
    </dgm:pt>
    <dgm:pt modelId="{8FA9DCB1-231F-48C6-A842-8848FBE30553}" type="pres">
      <dgm:prSet presAssocID="{9A69EF1D-F5F1-4DCF-BA23-E7E318EC118A}" presName="descendantText" presStyleLbl="alignAccFollowNode1" presStyleIdx="0" presStyleCnt="6" custLinFactNeighborX="1148" custLinFactNeighborY="-5265">
        <dgm:presLayoutVars>
          <dgm:bulletEnabled/>
        </dgm:presLayoutVars>
      </dgm:prSet>
      <dgm:spPr/>
    </dgm:pt>
    <dgm:pt modelId="{01D86C58-560A-4AFF-B4C0-878C0BAC4D27}" type="pres">
      <dgm:prSet presAssocID="{A6CEFB3A-D5A0-480A-B2DC-191D2D96CAC9}" presName="sp" presStyleCnt="0"/>
      <dgm:spPr/>
    </dgm:pt>
    <dgm:pt modelId="{05EC89FB-718F-48BE-866D-A0E64D325E6E}" type="pres">
      <dgm:prSet presAssocID="{7B0B9595-0FCA-442D-A131-DB60E6160CA4}" presName="linNode" presStyleCnt="0"/>
      <dgm:spPr/>
    </dgm:pt>
    <dgm:pt modelId="{902791B9-8554-48D0-B8A1-6F2BBF22D3D7}" type="pres">
      <dgm:prSet presAssocID="{7B0B9595-0FCA-442D-A131-DB60E6160CA4}" presName="parentText" presStyleLbl="alignNode1" presStyleIdx="1" presStyleCnt="6">
        <dgm:presLayoutVars>
          <dgm:chMax val="1"/>
          <dgm:bulletEnabled/>
        </dgm:presLayoutVars>
      </dgm:prSet>
      <dgm:spPr/>
    </dgm:pt>
    <dgm:pt modelId="{6C267F3A-81E2-4F7E-9E73-4FCE84278273}" type="pres">
      <dgm:prSet presAssocID="{7B0B9595-0FCA-442D-A131-DB60E6160CA4}" presName="descendantText" presStyleLbl="alignAccFollowNode1" presStyleIdx="1" presStyleCnt="6" custLinFactNeighborY="7944">
        <dgm:presLayoutVars>
          <dgm:bulletEnabled/>
        </dgm:presLayoutVars>
      </dgm:prSet>
      <dgm:spPr/>
    </dgm:pt>
    <dgm:pt modelId="{1C72AC85-FE36-41E7-A385-EC29D9A25E3C}" type="pres">
      <dgm:prSet presAssocID="{C195978B-185F-4C51-A848-A5191BF05D03}" presName="sp" presStyleCnt="0"/>
      <dgm:spPr/>
    </dgm:pt>
    <dgm:pt modelId="{4076A5FF-A15A-4964-87B9-FB01A970F0C7}" type="pres">
      <dgm:prSet presAssocID="{1F9C19BF-53F1-4ECC-8F9E-56079020DCD5}" presName="linNode" presStyleCnt="0"/>
      <dgm:spPr/>
    </dgm:pt>
    <dgm:pt modelId="{545936E6-4691-4796-AF9A-48FD680C7F89}" type="pres">
      <dgm:prSet presAssocID="{1F9C19BF-53F1-4ECC-8F9E-56079020DCD5}" presName="parentText" presStyleLbl="alignNode1" presStyleIdx="2" presStyleCnt="6">
        <dgm:presLayoutVars>
          <dgm:chMax val="1"/>
          <dgm:bulletEnabled/>
        </dgm:presLayoutVars>
      </dgm:prSet>
      <dgm:spPr/>
    </dgm:pt>
    <dgm:pt modelId="{8AEA33C5-EEDD-401B-A19F-5D2EB7608D84}" type="pres">
      <dgm:prSet presAssocID="{1F9C19BF-53F1-4ECC-8F9E-56079020DCD5}" presName="descendantText" presStyleLbl="alignAccFollowNode1" presStyleIdx="2" presStyleCnt="6" custLinFactNeighborX="-1139" custLinFactNeighborY="-501">
        <dgm:presLayoutVars>
          <dgm:bulletEnabled/>
        </dgm:presLayoutVars>
      </dgm:prSet>
      <dgm:spPr/>
    </dgm:pt>
    <dgm:pt modelId="{3675C84F-46C4-49DB-89AF-7BE1BEDEB4AD}" type="pres">
      <dgm:prSet presAssocID="{2E5685A2-F5B0-4AC4-8468-BE4D7DABA16F}" presName="sp" presStyleCnt="0"/>
      <dgm:spPr/>
    </dgm:pt>
    <dgm:pt modelId="{30ED2C70-BF7A-4D06-9DBE-7AA8E68E97B5}" type="pres">
      <dgm:prSet presAssocID="{A2E29BBB-FCD8-48C8-85E6-9EF8D87E2556}" presName="linNode" presStyleCnt="0"/>
      <dgm:spPr/>
    </dgm:pt>
    <dgm:pt modelId="{AF50B959-85D0-4C30-8D70-357117BCC4D1}" type="pres">
      <dgm:prSet presAssocID="{A2E29BBB-FCD8-48C8-85E6-9EF8D87E2556}" presName="parentText" presStyleLbl="alignNode1" presStyleIdx="3" presStyleCnt="6">
        <dgm:presLayoutVars>
          <dgm:chMax val="1"/>
          <dgm:bulletEnabled/>
        </dgm:presLayoutVars>
      </dgm:prSet>
      <dgm:spPr/>
    </dgm:pt>
    <dgm:pt modelId="{578A2952-F922-41A8-9042-776CAE450CC1}" type="pres">
      <dgm:prSet presAssocID="{A2E29BBB-FCD8-48C8-85E6-9EF8D87E2556}" presName="descendantText" presStyleLbl="alignAccFollowNode1" presStyleIdx="3" presStyleCnt="6">
        <dgm:presLayoutVars>
          <dgm:bulletEnabled/>
        </dgm:presLayoutVars>
      </dgm:prSet>
      <dgm:spPr/>
    </dgm:pt>
    <dgm:pt modelId="{C4D2B01D-6C7E-47C3-B0C7-4ED1E3E0037F}" type="pres">
      <dgm:prSet presAssocID="{A7150177-4F98-415A-A5D6-C4C5D3F94F7F}" presName="sp" presStyleCnt="0"/>
      <dgm:spPr/>
    </dgm:pt>
    <dgm:pt modelId="{37457604-3E49-4F65-B8AE-4A10D885B7D6}" type="pres">
      <dgm:prSet presAssocID="{9BD38FDE-FC43-46D0-8C62-4B84B03C8163}" presName="linNode" presStyleCnt="0"/>
      <dgm:spPr/>
    </dgm:pt>
    <dgm:pt modelId="{C976586E-56D6-4079-B0CB-8950320EFAE8}" type="pres">
      <dgm:prSet presAssocID="{9BD38FDE-FC43-46D0-8C62-4B84B03C8163}" presName="parentText" presStyleLbl="alignNode1" presStyleIdx="4" presStyleCnt="6">
        <dgm:presLayoutVars>
          <dgm:chMax val="1"/>
          <dgm:bulletEnabled/>
        </dgm:presLayoutVars>
      </dgm:prSet>
      <dgm:spPr/>
    </dgm:pt>
    <dgm:pt modelId="{D14154F5-4139-4C78-AB5A-D0C902051F13}" type="pres">
      <dgm:prSet presAssocID="{9BD38FDE-FC43-46D0-8C62-4B84B03C8163}" presName="descendantText" presStyleLbl="alignAccFollowNode1" presStyleIdx="4" presStyleCnt="6" custLinFactNeighborX="-1806" custLinFactNeighborY="-413">
        <dgm:presLayoutVars>
          <dgm:bulletEnabled/>
        </dgm:presLayoutVars>
      </dgm:prSet>
      <dgm:spPr/>
    </dgm:pt>
    <dgm:pt modelId="{C4873CFE-A38D-4FF5-B437-4DA680E07D2C}" type="pres">
      <dgm:prSet presAssocID="{4F022D24-A019-41DA-8649-83F03B2DBB5C}" presName="sp" presStyleCnt="0"/>
      <dgm:spPr/>
    </dgm:pt>
    <dgm:pt modelId="{7CEBE91A-2AFC-4FF6-A8C4-1963EAF6FAE3}" type="pres">
      <dgm:prSet presAssocID="{4FF05139-F192-44CB-B704-4B38E21792E6}" presName="linNode" presStyleCnt="0"/>
      <dgm:spPr/>
    </dgm:pt>
    <dgm:pt modelId="{84006987-2565-4A6A-B9F0-FBA7D9DF887B}" type="pres">
      <dgm:prSet presAssocID="{4FF05139-F192-44CB-B704-4B38E21792E6}" presName="parentText" presStyleLbl="alignNode1" presStyleIdx="5" presStyleCnt="6">
        <dgm:presLayoutVars>
          <dgm:chMax val="1"/>
          <dgm:bulletEnabled/>
        </dgm:presLayoutVars>
      </dgm:prSet>
      <dgm:spPr/>
    </dgm:pt>
    <dgm:pt modelId="{9C18A2B0-D033-4B12-8B16-1655C0F17E2D}" type="pres">
      <dgm:prSet presAssocID="{4FF05139-F192-44CB-B704-4B38E21792E6}" presName="descendantText" presStyleLbl="alignAccFollowNode1" presStyleIdx="5" presStyleCnt="6" custLinFactNeighborX="-1806" custLinFactNeighborY="-1234">
        <dgm:presLayoutVars>
          <dgm:bulletEnabled/>
        </dgm:presLayoutVars>
      </dgm:prSet>
      <dgm:spPr/>
    </dgm:pt>
  </dgm:ptLst>
  <dgm:cxnLst>
    <dgm:cxn modelId="{4B483802-2662-4298-BC35-77FBD5B53EE6}" type="presOf" srcId="{4FF05139-F192-44CB-B704-4B38E21792E6}" destId="{84006987-2565-4A6A-B9F0-FBA7D9DF887B}" srcOrd="0" destOrd="0" presId="urn:microsoft.com/office/officeart/2016/7/layout/VerticalSolidActionList"/>
    <dgm:cxn modelId="{3FA71F12-E55E-4216-B7EF-344E16235FC2}" srcId="{7B0B9595-0FCA-442D-A131-DB60E6160CA4}" destId="{7A1F778E-0DE3-4F89-AC53-B16F837E25FE}" srcOrd="0" destOrd="0" parTransId="{1624B2AC-7FBD-4372-991D-8421D1538BCF}" sibTransId="{44CB075B-3A96-42C6-9059-531034116AD7}"/>
    <dgm:cxn modelId="{AB31C81C-F527-4855-A698-5B42FF7F0B80}" srcId="{7BBD6E65-FF86-450F-A083-08A82C7969D3}" destId="{7B0B9595-0FCA-442D-A131-DB60E6160CA4}" srcOrd="1" destOrd="0" parTransId="{D2D2BAF3-2971-452F-9C4F-88DC0EF08C71}" sibTransId="{C195978B-185F-4C51-A848-A5191BF05D03}"/>
    <dgm:cxn modelId="{FE785D1F-B878-4D62-8384-FB1050BBD7A1}" type="presOf" srcId="{7A1F778E-0DE3-4F89-AC53-B16F837E25FE}" destId="{6C267F3A-81E2-4F7E-9E73-4FCE84278273}" srcOrd="0" destOrd="0" presId="urn:microsoft.com/office/officeart/2016/7/layout/VerticalSolidActionList"/>
    <dgm:cxn modelId="{2CB38537-ED0C-4993-B3BD-9076B6760637}" srcId="{1F9C19BF-53F1-4ECC-8F9E-56079020DCD5}" destId="{4539F9B9-7B04-4FF1-9ABB-A3D1396F822D}" srcOrd="0" destOrd="0" parTransId="{55ADA561-98FE-407B-862D-15C98BE721F1}" sibTransId="{940500E8-11F8-4B2F-A8CF-876472D25427}"/>
    <dgm:cxn modelId="{34142D3C-D523-4739-8F14-BF1FF5A5BA9A}" type="presOf" srcId="{9A69EF1D-F5F1-4DCF-BA23-E7E318EC118A}" destId="{913DD846-2B4E-4955-88BF-9870C60F8960}" srcOrd="0" destOrd="0" presId="urn:microsoft.com/office/officeart/2016/7/layout/VerticalSolidActionList"/>
    <dgm:cxn modelId="{0264195B-F9EC-4F5E-897A-696C242C0AE8}" srcId="{9BD38FDE-FC43-46D0-8C62-4B84B03C8163}" destId="{D89C344E-08A3-43E1-807C-452DBD1087D7}" srcOrd="0" destOrd="0" parTransId="{D32A9DA5-7069-46D5-A04E-8B0A53C4D538}" sibTransId="{8CF98F27-2A63-4DEE-B82C-5C57924795D5}"/>
    <dgm:cxn modelId="{9507A043-9804-414A-B685-AFA2812B6B4B}" type="presOf" srcId="{4539F9B9-7B04-4FF1-9ABB-A3D1396F822D}" destId="{8AEA33C5-EEDD-401B-A19F-5D2EB7608D84}" srcOrd="0" destOrd="0" presId="urn:microsoft.com/office/officeart/2016/7/layout/VerticalSolidActionList"/>
    <dgm:cxn modelId="{54B8A245-4A99-4737-9F57-E095396FE3C9}" type="presOf" srcId="{9BD38FDE-FC43-46D0-8C62-4B84B03C8163}" destId="{C976586E-56D6-4079-B0CB-8950320EFAE8}" srcOrd="0" destOrd="0" presId="urn:microsoft.com/office/officeart/2016/7/layout/VerticalSolidActionList"/>
    <dgm:cxn modelId="{23B0E465-37B4-4486-A22E-29DA54497841}" type="presOf" srcId="{D6FB1BE4-F3B0-4446-9E98-6E9982170883}" destId="{8FA9DCB1-231F-48C6-A842-8848FBE30553}" srcOrd="0" destOrd="0" presId="urn:microsoft.com/office/officeart/2016/7/layout/VerticalSolidActionList"/>
    <dgm:cxn modelId="{B8E76969-343A-41D0-85DA-12F16463E97E}" srcId="{9A69EF1D-F5F1-4DCF-BA23-E7E318EC118A}" destId="{D6FB1BE4-F3B0-4446-9E98-6E9982170883}" srcOrd="0" destOrd="0" parTransId="{1D14BDAC-5969-4E42-8432-82F08FC0CB93}" sibTransId="{0799DF23-9E2B-4B4B-A576-148B9A474009}"/>
    <dgm:cxn modelId="{0C47BE69-A9B7-474E-9917-70BC18EAAF2E}" srcId="{7BBD6E65-FF86-450F-A083-08A82C7969D3}" destId="{4FF05139-F192-44CB-B704-4B38E21792E6}" srcOrd="5" destOrd="0" parTransId="{E79A3A93-7C2A-4927-AC49-FD473C98B43F}" sibTransId="{1D69C123-2DBD-487D-8353-EE86BE63DDD5}"/>
    <dgm:cxn modelId="{68662D50-7B6C-4EA5-A8D1-805D018F4E9B}" type="presOf" srcId="{A2E29BBB-FCD8-48C8-85E6-9EF8D87E2556}" destId="{AF50B959-85D0-4C30-8D70-357117BCC4D1}" srcOrd="0" destOrd="0" presId="urn:microsoft.com/office/officeart/2016/7/layout/VerticalSolidActionList"/>
    <dgm:cxn modelId="{9F7EFE54-D283-4712-A06A-7BD0D05FC2C3}" type="presOf" srcId="{7B0B9595-0FCA-442D-A131-DB60E6160CA4}" destId="{902791B9-8554-48D0-B8A1-6F2BBF22D3D7}" srcOrd="0" destOrd="0" presId="urn:microsoft.com/office/officeart/2016/7/layout/VerticalSolidActionList"/>
    <dgm:cxn modelId="{45B8F576-0DB4-4D1A-8A87-4FB54768E290}" srcId="{A2E29BBB-FCD8-48C8-85E6-9EF8D87E2556}" destId="{258A6299-1255-42C8-8B14-9D2ECDE7EEA1}" srcOrd="0" destOrd="0" parTransId="{3DC2C70E-FE88-43D2-A029-DB74B61E49B0}" sibTransId="{C4E9E588-7F34-40AA-AA11-E14EBC9AB9F6}"/>
    <dgm:cxn modelId="{B5E42185-258F-4F4B-BA2F-EDDFBCC2C44F}" type="presOf" srcId="{1F9C19BF-53F1-4ECC-8F9E-56079020DCD5}" destId="{545936E6-4691-4796-AF9A-48FD680C7F89}" srcOrd="0" destOrd="0" presId="urn:microsoft.com/office/officeart/2016/7/layout/VerticalSolidActionList"/>
    <dgm:cxn modelId="{99C0FEAB-1B97-40DC-B7B4-5D8CA73F6726}" type="presOf" srcId="{258A6299-1255-42C8-8B14-9D2ECDE7EEA1}" destId="{578A2952-F922-41A8-9042-776CAE450CC1}" srcOrd="0" destOrd="0" presId="urn:microsoft.com/office/officeart/2016/7/layout/VerticalSolidActionList"/>
    <dgm:cxn modelId="{DDDA2EC7-96FD-4D49-964A-5AEF08FB0E04}" type="presOf" srcId="{62A9BD17-0A65-4C4A-8C20-421B50BEDB2C}" destId="{9C18A2B0-D033-4B12-8B16-1655C0F17E2D}" srcOrd="0" destOrd="0" presId="urn:microsoft.com/office/officeart/2016/7/layout/VerticalSolidActionList"/>
    <dgm:cxn modelId="{F037A6D1-F5ED-4124-9DFD-002E9F572190}" type="presOf" srcId="{7BBD6E65-FF86-450F-A083-08A82C7969D3}" destId="{44CD3CC2-8E29-4664-87B3-F631633C6C78}" srcOrd="0" destOrd="0" presId="urn:microsoft.com/office/officeart/2016/7/layout/VerticalSolidActionList"/>
    <dgm:cxn modelId="{6DFAE0D1-B835-4FF6-ABA0-488E713E64B0}" srcId="{4FF05139-F192-44CB-B704-4B38E21792E6}" destId="{62A9BD17-0A65-4C4A-8C20-421B50BEDB2C}" srcOrd="0" destOrd="0" parTransId="{D09A26D3-5633-4DAB-906F-96AFD5E068DB}" sibTransId="{09F9D595-1B56-4D14-B8CD-2458FEE00E64}"/>
    <dgm:cxn modelId="{5690C2D6-20DC-448C-8CD8-1BEE5D6393C2}" srcId="{7BBD6E65-FF86-450F-A083-08A82C7969D3}" destId="{A2E29BBB-FCD8-48C8-85E6-9EF8D87E2556}" srcOrd="3" destOrd="0" parTransId="{CE69F708-5FAD-46BB-A279-4E0F38146273}" sibTransId="{A7150177-4F98-415A-A5D6-C4C5D3F94F7F}"/>
    <dgm:cxn modelId="{C2FAF0E2-E9C9-4F84-8E2B-DFBA335B9BD6}" srcId="{7BBD6E65-FF86-450F-A083-08A82C7969D3}" destId="{9A69EF1D-F5F1-4DCF-BA23-E7E318EC118A}" srcOrd="0" destOrd="0" parTransId="{89846822-9774-4799-9B81-934C57D331CA}" sibTransId="{A6CEFB3A-D5A0-480A-B2DC-191D2D96CAC9}"/>
    <dgm:cxn modelId="{58A57AE8-DAE2-47A9-9DF8-C2F68BDB84D2}" type="presOf" srcId="{D89C344E-08A3-43E1-807C-452DBD1087D7}" destId="{D14154F5-4139-4C78-AB5A-D0C902051F13}" srcOrd="0" destOrd="0" presId="urn:microsoft.com/office/officeart/2016/7/layout/VerticalSolidActionList"/>
    <dgm:cxn modelId="{13043EF2-E139-4F04-97CE-7F72BAEF22B0}" srcId="{7BBD6E65-FF86-450F-A083-08A82C7969D3}" destId="{1F9C19BF-53F1-4ECC-8F9E-56079020DCD5}" srcOrd="2" destOrd="0" parTransId="{26CA6A9B-AFF7-4475-81FC-7270DD1CA482}" sibTransId="{2E5685A2-F5B0-4AC4-8468-BE4D7DABA16F}"/>
    <dgm:cxn modelId="{DEBB8BF3-5148-4865-BE4A-9B0A7F1589A3}" srcId="{7BBD6E65-FF86-450F-A083-08A82C7969D3}" destId="{9BD38FDE-FC43-46D0-8C62-4B84B03C8163}" srcOrd="4" destOrd="0" parTransId="{EC17F7C5-3402-49BC-8A7C-21236264AD15}" sibTransId="{4F022D24-A019-41DA-8649-83F03B2DBB5C}"/>
    <dgm:cxn modelId="{9FC58049-AE87-4867-8181-C555E629B714}" type="presParOf" srcId="{44CD3CC2-8E29-4664-87B3-F631633C6C78}" destId="{04301D5F-3936-42AF-944E-14D547D0B7CF}" srcOrd="0" destOrd="0" presId="urn:microsoft.com/office/officeart/2016/7/layout/VerticalSolidActionList"/>
    <dgm:cxn modelId="{1E6720D4-53E8-4C99-86D7-DD98A767D470}" type="presParOf" srcId="{04301D5F-3936-42AF-944E-14D547D0B7CF}" destId="{913DD846-2B4E-4955-88BF-9870C60F8960}" srcOrd="0" destOrd="0" presId="urn:microsoft.com/office/officeart/2016/7/layout/VerticalSolidActionList"/>
    <dgm:cxn modelId="{F53A4DE3-72F8-4133-BE81-215F7AC7FEE8}" type="presParOf" srcId="{04301D5F-3936-42AF-944E-14D547D0B7CF}" destId="{8FA9DCB1-231F-48C6-A842-8848FBE30553}" srcOrd="1" destOrd="0" presId="urn:microsoft.com/office/officeart/2016/7/layout/VerticalSolidActionList"/>
    <dgm:cxn modelId="{E0804A3B-A83D-4BA8-A1C1-28EEA8C46195}" type="presParOf" srcId="{44CD3CC2-8E29-4664-87B3-F631633C6C78}" destId="{01D86C58-560A-4AFF-B4C0-878C0BAC4D27}" srcOrd="1" destOrd="0" presId="urn:microsoft.com/office/officeart/2016/7/layout/VerticalSolidActionList"/>
    <dgm:cxn modelId="{B3090E6A-A19E-4B95-B434-CCA4D6BCF9BB}" type="presParOf" srcId="{44CD3CC2-8E29-4664-87B3-F631633C6C78}" destId="{05EC89FB-718F-48BE-866D-A0E64D325E6E}" srcOrd="2" destOrd="0" presId="urn:microsoft.com/office/officeart/2016/7/layout/VerticalSolidActionList"/>
    <dgm:cxn modelId="{A6108773-B33B-4D0C-8957-CB2FEB1C49CF}" type="presParOf" srcId="{05EC89FB-718F-48BE-866D-A0E64D325E6E}" destId="{902791B9-8554-48D0-B8A1-6F2BBF22D3D7}" srcOrd="0" destOrd="0" presId="urn:microsoft.com/office/officeart/2016/7/layout/VerticalSolidActionList"/>
    <dgm:cxn modelId="{44D00314-CC5C-451E-A3D0-80CDFF36371A}" type="presParOf" srcId="{05EC89FB-718F-48BE-866D-A0E64D325E6E}" destId="{6C267F3A-81E2-4F7E-9E73-4FCE84278273}" srcOrd="1" destOrd="0" presId="urn:microsoft.com/office/officeart/2016/7/layout/VerticalSolidActionList"/>
    <dgm:cxn modelId="{68D71A9E-F0B8-464B-8970-FA755FF19E66}" type="presParOf" srcId="{44CD3CC2-8E29-4664-87B3-F631633C6C78}" destId="{1C72AC85-FE36-41E7-A385-EC29D9A25E3C}" srcOrd="3" destOrd="0" presId="urn:microsoft.com/office/officeart/2016/7/layout/VerticalSolidActionList"/>
    <dgm:cxn modelId="{7A02F848-E94E-48EA-9D46-09A72193431C}" type="presParOf" srcId="{44CD3CC2-8E29-4664-87B3-F631633C6C78}" destId="{4076A5FF-A15A-4964-87B9-FB01A970F0C7}" srcOrd="4" destOrd="0" presId="urn:microsoft.com/office/officeart/2016/7/layout/VerticalSolidActionList"/>
    <dgm:cxn modelId="{7A662570-96BB-440A-8175-B771B4086046}" type="presParOf" srcId="{4076A5FF-A15A-4964-87B9-FB01A970F0C7}" destId="{545936E6-4691-4796-AF9A-48FD680C7F89}" srcOrd="0" destOrd="0" presId="urn:microsoft.com/office/officeart/2016/7/layout/VerticalSolidActionList"/>
    <dgm:cxn modelId="{030207D2-0E5F-4212-8287-82364F9EFE85}" type="presParOf" srcId="{4076A5FF-A15A-4964-87B9-FB01A970F0C7}" destId="{8AEA33C5-EEDD-401B-A19F-5D2EB7608D84}" srcOrd="1" destOrd="0" presId="urn:microsoft.com/office/officeart/2016/7/layout/VerticalSolidActionList"/>
    <dgm:cxn modelId="{9CF19C2D-E43C-49DF-AC46-802B10D8EB24}" type="presParOf" srcId="{44CD3CC2-8E29-4664-87B3-F631633C6C78}" destId="{3675C84F-46C4-49DB-89AF-7BE1BEDEB4AD}" srcOrd="5" destOrd="0" presId="urn:microsoft.com/office/officeart/2016/7/layout/VerticalSolidActionList"/>
    <dgm:cxn modelId="{04AC91A4-DA09-47EE-9DA3-632A41F223F3}" type="presParOf" srcId="{44CD3CC2-8E29-4664-87B3-F631633C6C78}" destId="{30ED2C70-BF7A-4D06-9DBE-7AA8E68E97B5}" srcOrd="6" destOrd="0" presId="urn:microsoft.com/office/officeart/2016/7/layout/VerticalSolidActionList"/>
    <dgm:cxn modelId="{01BC6047-8738-47ED-91F6-87F092DD1AB4}" type="presParOf" srcId="{30ED2C70-BF7A-4D06-9DBE-7AA8E68E97B5}" destId="{AF50B959-85D0-4C30-8D70-357117BCC4D1}" srcOrd="0" destOrd="0" presId="urn:microsoft.com/office/officeart/2016/7/layout/VerticalSolidActionList"/>
    <dgm:cxn modelId="{F3353BA4-AA7E-412B-950C-006F08660063}" type="presParOf" srcId="{30ED2C70-BF7A-4D06-9DBE-7AA8E68E97B5}" destId="{578A2952-F922-41A8-9042-776CAE450CC1}" srcOrd="1" destOrd="0" presId="urn:microsoft.com/office/officeart/2016/7/layout/VerticalSolidActionList"/>
    <dgm:cxn modelId="{7B3F0DC2-6B0F-44A3-9CB0-D4E4CAFE2189}" type="presParOf" srcId="{44CD3CC2-8E29-4664-87B3-F631633C6C78}" destId="{C4D2B01D-6C7E-47C3-B0C7-4ED1E3E0037F}" srcOrd="7" destOrd="0" presId="urn:microsoft.com/office/officeart/2016/7/layout/VerticalSolidActionList"/>
    <dgm:cxn modelId="{382DDD43-842F-48A4-B34A-BB0E93499165}" type="presParOf" srcId="{44CD3CC2-8E29-4664-87B3-F631633C6C78}" destId="{37457604-3E49-4F65-B8AE-4A10D885B7D6}" srcOrd="8" destOrd="0" presId="urn:microsoft.com/office/officeart/2016/7/layout/VerticalSolidActionList"/>
    <dgm:cxn modelId="{2DCA4032-9354-40D2-ADE1-CFF748873927}" type="presParOf" srcId="{37457604-3E49-4F65-B8AE-4A10D885B7D6}" destId="{C976586E-56D6-4079-B0CB-8950320EFAE8}" srcOrd="0" destOrd="0" presId="urn:microsoft.com/office/officeart/2016/7/layout/VerticalSolidActionList"/>
    <dgm:cxn modelId="{DA03FAFC-9398-47C9-A1ED-2A88B6628E8D}" type="presParOf" srcId="{37457604-3E49-4F65-B8AE-4A10D885B7D6}" destId="{D14154F5-4139-4C78-AB5A-D0C902051F13}" srcOrd="1" destOrd="0" presId="urn:microsoft.com/office/officeart/2016/7/layout/VerticalSolidActionList"/>
    <dgm:cxn modelId="{20B19A81-C81E-46D8-84AD-345CE65D6FFD}" type="presParOf" srcId="{44CD3CC2-8E29-4664-87B3-F631633C6C78}" destId="{C4873CFE-A38D-4FF5-B437-4DA680E07D2C}" srcOrd="9" destOrd="0" presId="urn:microsoft.com/office/officeart/2016/7/layout/VerticalSolidActionList"/>
    <dgm:cxn modelId="{B4EDE6CE-D68F-4002-A901-FCF60EFC22E8}" type="presParOf" srcId="{44CD3CC2-8E29-4664-87B3-F631633C6C78}" destId="{7CEBE91A-2AFC-4FF6-A8C4-1963EAF6FAE3}" srcOrd="10" destOrd="0" presId="urn:microsoft.com/office/officeart/2016/7/layout/VerticalSolidActionList"/>
    <dgm:cxn modelId="{E45B586F-7E8C-4ECD-8F78-05C33F06C692}" type="presParOf" srcId="{7CEBE91A-2AFC-4FF6-A8C4-1963EAF6FAE3}" destId="{84006987-2565-4A6A-B9F0-FBA7D9DF887B}" srcOrd="0" destOrd="0" presId="urn:microsoft.com/office/officeart/2016/7/layout/VerticalSolidActionList"/>
    <dgm:cxn modelId="{C0114729-B789-4E93-9E4E-1F31647459A4}" type="presParOf" srcId="{7CEBE91A-2AFC-4FF6-A8C4-1963EAF6FAE3}" destId="{9C18A2B0-D033-4B12-8B16-1655C0F17E2D}" srcOrd="1" destOrd="0" presId="urn:microsoft.com/office/officeart/2016/7/layout/VerticalSolidAction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A8578B-CFF1-4CAF-AAA0-39C5ED2A79CE}">
      <dsp:nvSpPr>
        <dsp:cNvPr id="0" name=""/>
        <dsp:cNvSpPr/>
      </dsp:nvSpPr>
      <dsp:spPr>
        <a:xfrm>
          <a:off x="0" y="1019538"/>
          <a:ext cx="3111613" cy="19758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F20C0D-7413-47F8-B8E1-C8ECC2D5E836}">
      <dsp:nvSpPr>
        <dsp:cNvPr id="0" name=""/>
        <dsp:cNvSpPr/>
      </dsp:nvSpPr>
      <dsp:spPr>
        <a:xfrm>
          <a:off x="345734" y="1347986"/>
          <a:ext cx="3111613" cy="19758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1" kern="1200" dirty="0"/>
            <a:t>If  we are disconnected from our own emotions and lack of emotional self-awareness, we are not able to recognize  and manage our emotional reactions toward students.</a:t>
          </a:r>
        </a:p>
      </dsp:txBody>
      <dsp:txXfrm>
        <a:off x="403605" y="1405857"/>
        <a:ext cx="2995871" cy="1860132"/>
      </dsp:txXfrm>
    </dsp:sp>
    <dsp:sp modelId="{DDDFDB6B-CBB1-400B-B32C-DDF9CC4FA8D5}">
      <dsp:nvSpPr>
        <dsp:cNvPr id="0" name=""/>
        <dsp:cNvSpPr/>
      </dsp:nvSpPr>
      <dsp:spPr>
        <a:xfrm>
          <a:off x="3803082" y="1019538"/>
          <a:ext cx="3111613" cy="19758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C7B7EE-1860-4EF7-A8E8-DB645EA848B4}">
      <dsp:nvSpPr>
        <dsp:cNvPr id="0" name=""/>
        <dsp:cNvSpPr/>
      </dsp:nvSpPr>
      <dsp:spPr>
        <a:xfrm>
          <a:off x="4148817" y="1347986"/>
          <a:ext cx="3111613" cy="19758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i="1" kern="1200" dirty="0"/>
            <a:t>Not being able to recognize emotions in ourselves as well as in others, will prevent us from managing the classroom because we are not able to connect with students and understand their reactions and mindset.</a:t>
          </a:r>
        </a:p>
      </dsp:txBody>
      <dsp:txXfrm>
        <a:off x="4206688" y="1405857"/>
        <a:ext cx="2995871" cy="1860132"/>
      </dsp:txXfrm>
    </dsp:sp>
    <dsp:sp modelId="{D972021B-1D9F-4C9D-97D3-E85E50A3EBCA}">
      <dsp:nvSpPr>
        <dsp:cNvPr id="0" name=""/>
        <dsp:cNvSpPr/>
      </dsp:nvSpPr>
      <dsp:spPr>
        <a:xfrm>
          <a:off x="7606165" y="1019538"/>
          <a:ext cx="3111613" cy="19758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2D0413-902C-439E-9C93-EF9A92B5191C}">
      <dsp:nvSpPr>
        <dsp:cNvPr id="0" name=""/>
        <dsp:cNvSpPr/>
      </dsp:nvSpPr>
      <dsp:spPr>
        <a:xfrm>
          <a:off x="7951900" y="1347986"/>
          <a:ext cx="3111613" cy="19758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1" kern="1200" dirty="0"/>
            <a:t>Lack of empathy  can lead to mistrust and doubts toward students and can increase the affective filter.  </a:t>
          </a:r>
        </a:p>
      </dsp:txBody>
      <dsp:txXfrm>
        <a:off x="8009771" y="1405857"/>
        <a:ext cx="2995871" cy="18601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6C22D-0D6C-4089-A00C-33068A04D776}">
      <dsp:nvSpPr>
        <dsp:cNvPr id="0" name=""/>
        <dsp:cNvSpPr/>
      </dsp:nvSpPr>
      <dsp:spPr>
        <a:xfrm>
          <a:off x="0" y="103002"/>
          <a:ext cx="7003777" cy="27799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a:t>
          </a:r>
          <a:r>
            <a:rPr lang="en-US" sz="2700" b="0" i="1" kern="1200" dirty="0"/>
            <a:t>Motivation, self-confidence, and anxiety all affect language acquisition, in effect raising or lowering the "stickiness" or "penetration" of any comprehensible input that is received.” </a:t>
          </a:r>
          <a:r>
            <a:rPr lang="en-US" sz="2700" b="0" kern="1200" dirty="0"/>
            <a:t>(Stephen Krashen’s Second </a:t>
          </a:r>
          <a:r>
            <a:rPr lang="en-US" sz="2700" kern="1200" dirty="0"/>
            <a:t>L</a:t>
          </a:r>
          <a:r>
            <a:rPr lang="en-US" sz="2700" b="0" kern="1200" dirty="0"/>
            <a:t>anguage </a:t>
          </a:r>
          <a:r>
            <a:rPr lang="en-US" sz="2700" kern="1200" dirty="0"/>
            <a:t>A</a:t>
          </a:r>
          <a:r>
            <a:rPr lang="en-US" sz="2700" b="0" kern="1200" dirty="0"/>
            <a:t>cquisition </a:t>
          </a:r>
          <a:r>
            <a:rPr lang="en-US" sz="2700" kern="1200" dirty="0"/>
            <a:t>T</a:t>
          </a:r>
          <a:r>
            <a:rPr lang="en-US" sz="2700" b="0" kern="1200" dirty="0"/>
            <a:t>heory)</a:t>
          </a:r>
          <a:endParaRPr lang="en-US" sz="2700" kern="1200" dirty="0"/>
        </a:p>
      </dsp:txBody>
      <dsp:txXfrm>
        <a:off x="135705" y="238707"/>
        <a:ext cx="6732367" cy="2508510"/>
      </dsp:txXfrm>
    </dsp:sp>
    <dsp:sp modelId="{A3D61A88-5D88-4A32-B5B7-F0B5E95AA600}">
      <dsp:nvSpPr>
        <dsp:cNvPr id="0" name=""/>
        <dsp:cNvSpPr/>
      </dsp:nvSpPr>
      <dsp:spPr>
        <a:xfrm>
          <a:off x="0" y="2960682"/>
          <a:ext cx="7003777" cy="2779920"/>
        </a:xfrm>
        <a:prstGeom prst="roundRect">
          <a:avLst/>
        </a:prstGeom>
        <a:solidFill>
          <a:schemeClr val="accent2">
            <a:hueOff val="-1488644"/>
            <a:satOff val="-2457"/>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Negative affective factors such as anxiety, lack of motivation, low self-esteem, the fear of speaking up in front of a group and being viewed as less intelligent can create “walls” that prevent students from learning </a:t>
          </a:r>
        </a:p>
      </dsp:txBody>
      <dsp:txXfrm>
        <a:off x="135705" y="3096387"/>
        <a:ext cx="6732367" cy="25085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825FD-BC8A-496E-B5D9-E76AAEEAD691}">
      <dsp:nvSpPr>
        <dsp:cNvPr id="0" name=""/>
        <dsp:cNvSpPr/>
      </dsp:nvSpPr>
      <dsp:spPr>
        <a:xfrm>
          <a:off x="0" y="4398790"/>
          <a:ext cx="7003777" cy="144378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A better understanding of  student’s behavior and needs helps instructors to motivate students to learn effectively in a comfortable environment, lowering the affective filter.</a:t>
          </a:r>
        </a:p>
      </dsp:txBody>
      <dsp:txXfrm>
        <a:off x="0" y="4398790"/>
        <a:ext cx="7003777" cy="1443781"/>
      </dsp:txXfrm>
    </dsp:sp>
    <dsp:sp modelId="{55D00BA4-6172-42BF-81EA-2D35ACB7FFAE}">
      <dsp:nvSpPr>
        <dsp:cNvPr id="0" name=""/>
        <dsp:cNvSpPr/>
      </dsp:nvSpPr>
      <dsp:spPr>
        <a:xfrm rot="10800000">
          <a:off x="0" y="2199911"/>
          <a:ext cx="7003777" cy="2220535"/>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Active listening and empathy help professors to connect with students and  build trust and respect between them. </a:t>
          </a:r>
        </a:p>
      </dsp:txBody>
      <dsp:txXfrm rot="10800000">
        <a:off x="0" y="2199911"/>
        <a:ext cx="7003777" cy="1442837"/>
      </dsp:txXfrm>
    </dsp:sp>
    <dsp:sp modelId="{E29DA125-FEDF-46BE-9F77-B1E7B792207F}">
      <dsp:nvSpPr>
        <dsp:cNvPr id="0" name=""/>
        <dsp:cNvSpPr/>
      </dsp:nvSpPr>
      <dsp:spPr>
        <a:xfrm rot="10800000">
          <a:off x="0" y="1032"/>
          <a:ext cx="7003777" cy="2220535"/>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When instructors can read and understand student’s emotions, stress and reactions, they are able to manage the classroom with  compassionate and motivating approaches that help student’s achievement.</a:t>
          </a:r>
        </a:p>
      </dsp:txBody>
      <dsp:txXfrm rot="10800000">
        <a:off x="0" y="1032"/>
        <a:ext cx="7003777" cy="14428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B6F1A2-7BA3-4D69-813C-DCEF8D84C93F}">
      <dsp:nvSpPr>
        <dsp:cNvPr id="0" name=""/>
        <dsp:cNvSpPr/>
      </dsp:nvSpPr>
      <dsp:spPr>
        <a:xfrm>
          <a:off x="0" y="957"/>
          <a:ext cx="4136359" cy="19356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“Professor expressed </a:t>
          </a:r>
          <a:r>
            <a:rPr lang="en-US" sz="2300" b="1" kern="1200" dirty="0"/>
            <a:t>genuine interest</a:t>
          </a:r>
          <a:r>
            <a:rPr lang="en-US" sz="2300" kern="1200" dirty="0"/>
            <a:t> in our lives,</a:t>
          </a:r>
          <a:r>
            <a:rPr lang="en-US" sz="2300" b="1" kern="1200" dirty="0"/>
            <a:t> encouraging us to tell stories.”</a:t>
          </a:r>
          <a:r>
            <a:rPr lang="en-US" sz="2300" kern="1200" dirty="0"/>
            <a:t> </a:t>
          </a:r>
        </a:p>
      </dsp:txBody>
      <dsp:txXfrm>
        <a:off x="0" y="957"/>
        <a:ext cx="4136359" cy="1935621"/>
      </dsp:txXfrm>
    </dsp:sp>
    <dsp:sp modelId="{4DD420CB-3492-4C92-A2EB-F70EA3C7D54B}">
      <dsp:nvSpPr>
        <dsp:cNvPr id="0" name=""/>
        <dsp:cNvSpPr/>
      </dsp:nvSpPr>
      <dsp:spPr>
        <a:xfrm>
          <a:off x="4479449" y="957"/>
          <a:ext cx="3226036" cy="19356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“She </a:t>
          </a:r>
          <a:r>
            <a:rPr lang="en-US" sz="2300" b="1" kern="1200" dirty="0"/>
            <a:t>makes everyone feel welcome</a:t>
          </a:r>
          <a:r>
            <a:rPr lang="en-US" sz="2300" kern="1200" dirty="0"/>
            <a:t> and excited about learning Italian.”</a:t>
          </a:r>
        </a:p>
      </dsp:txBody>
      <dsp:txXfrm>
        <a:off x="4479449" y="957"/>
        <a:ext cx="3226036" cy="1935621"/>
      </dsp:txXfrm>
    </dsp:sp>
    <dsp:sp modelId="{17911728-98BF-4D5D-8C94-4F5B22667150}">
      <dsp:nvSpPr>
        <dsp:cNvPr id="0" name=""/>
        <dsp:cNvSpPr/>
      </dsp:nvSpPr>
      <dsp:spPr>
        <a:xfrm>
          <a:off x="8028089" y="957"/>
          <a:ext cx="3226036" cy="19356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 </a:t>
          </a:r>
          <a:r>
            <a:rPr lang="en-US" sz="2300" b="1" kern="1200" dirty="0"/>
            <a:t>I knew I could ask for help when needed</a:t>
          </a:r>
          <a:r>
            <a:rPr lang="en-US" sz="2300" kern="1200" dirty="0"/>
            <a:t>.”</a:t>
          </a:r>
        </a:p>
      </dsp:txBody>
      <dsp:txXfrm>
        <a:off x="8028089" y="957"/>
        <a:ext cx="3226036" cy="1935621"/>
      </dsp:txXfrm>
    </dsp:sp>
    <dsp:sp modelId="{21DFB306-FC08-43D6-8A63-B385AB59334B}">
      <dsp:nvSpPr>
        <dsp:cNvPr id="0" name=""/>
        <dsp:cNvSpPr/>
      </dsp:nvSpPr>
      <dsp:spPr>
        <a:xfrm>
          <a:off x="2249967" y="2259183"/>
          <a:ext cx="3226036" cy="19356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“Great professor open minded and </a:t>
          </a:r>
          <a:r>
            <a:rPr lang="en-US" sz="2300" b="1" kern="1200" dirty="0"/>
            <a:t>always wanting to hear what her students thought</a:t>
          </a:r>
          <a:r>
            <a:rPr lang="en-US" sz="2300" kern="1200" dirty="0"/>
            <a:t> bright and nice spirit.”</a:t>
          </a:r>
        </a:p>
      </dsp:txBody>
      <dsp:txXfrm>
        <a:off x="2249967" y="2259183"/>
        <a:ext cx="3226036" cy="1935621"/>
      </dsp:txXfrm>
    </dsp:sp>
    <dsp:sp modelId="{672B1371-B026-47A1-92F1-F07CE76D40EC}">
      <dsp:nvSpPr>
        <dsp:cNvPr id="0" name=""/>
        <dsp:cNvSpPr/>
      </dsp:nvSpPr>
      <dsp:spPr>
        <a:xfrm>
          <a:off x="5798607" y="2259183"/>
          <a:ext cx="3226036" cy="19356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“She was so</a:t>
          </a:r>
          <a:r>
            <a:rPr lang="en-US" sz="2300" b="1" kern="1200" dirty="0"/>
            <a:t> willing to help us</a:t>
          </a:r>
          <a:r>
            <a:rPr lang="en-US" sz="2300" kern="1200" dirty="0"/>
            <a:t> and always</a:t>
          </a:r>
          <a:r>
            <a:rPr lang="en-US" sz="2300" b="1" kern="1200" dirty="0"/>
            <a:t> encouraged participation.”</a:t>
          </a:r>
          <a:endParaRPr lang="en-US" sz="2300" kern="1200" dirty="0"/>
        </a:p>
      </dsp:txBody>
      <dsp:txXfrm>
        <a:off x="5798607" y="2259183"/>
        <a:ext cx="3226036" cy="19356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A88E49-3FC2-455D-B28A-04497BF7881C}">
      <dsp:nvSpPr>
        <dsp:cNvPr id="0" name=""/>
        <dsp:cNvSpPr/>
      </dsp:nvSpPr>
      <dsp:spPr>
        <a:xfrm>
          <a:off x="0" y="610198"/>
          <a:ext cx="7003777" cy="87395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Cooperative learning/teamwork</a:t>
          </a:r>
        </a:p>
      </dsp:txBody>
      <dsp:txXfrm>
        <a:off x="42663" y="652861"/>
        <a:ext cx="6918451" cy="788627"/>
      </dsp:txXfrm>
    </dsp:sp>
    <dsp:sp modelId="{C7B1A136-3BFB-43A2-B1DF-C58068E2621B}">
      <dsp:nvSpPr>
        <dsp:cNvPr id="0" name=""/>
        <dsp:cNvSpPr/>
      </dsp:nvSpPr>
      <dsp:spPr>
        <a:xfrm>
          <a:off x="0" y="1547512"/>
          <a:ext cx="7003777" cy="873953"/>
        </a:xfrm>
        <a:prstGeom prst="roundRect">
          <a:avLst/>
        </a:prstGeom>
        <a:solidFill>
          <a:schemeClr val="accent2">
            <a:hueOff val="-372161"/>
            <a:satOff val="-614"/>
            <a:lumOff val="1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Allowing them to make mistakes and learning from them</a:t>
          </a:r>
        </a:p>
      </dsp:txBody>
      <dsp:txXfrm>
        <a:off x="42663" y="1590175"/>
        <a:ext cx="6918451" cy="788627"/>
      </dsp:txXfrm>
    </dsp:sp>
    <dsp:sp modelId="{DC5FE9AF-71B8-4D02-B25A-AB4BBA69222F}">
      <dsp:nvSpPr>
        <dsp:cNvPr id="0" name=""/>
        <dsp:cNvSpPr/>
      </dsp:nvSpPr>
      <dsp:spPr>
        <a:xfrm>
          <a:off x="0" y="2484825"/>
          <a:ext cx="7003777" cy="873953"/>
        </a:xfrm>
        <a:prstGeom prst="roundRect">
          <a:avLst/>
        </a:prstGeom>
        <a:solidFill>
          <a:schemeClr val="accent2">
            <a:hueOff val="-744322"/>
            <a:satOff val="-1228"/>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Teaching them to help others (e.g.,. service learning, volunteering etc. )</a:t>
          </a:r>
        </a:p>
      </dsp:txBody>
      <dsp:txXfrm>
        <a:off x="42663" y="2527488"/>
        <a:ext cx="6918451" cy="788627"/>
      </dsp:txXfrm>
    </dsp:sp>
    <dsp:sp modelId="{FE4A8CB5-18C9-4F93-9BE8-11D634B2E162}">
      <dsp:nvSpPr>
        <dsp:cNvPr id="0" name=""/>
        <dsp:cNvSpPr/>
      </dsp:nvSpPr>
      <dsp:spPr>
        <a:xfrm>
          <a:off x="0" y="3422139"/>
          <a:ext cx="7003777" cy="873953"/>
        </a:xfrm>
        <a:prstGeom prst="roundRect">
          <a:avLst/>
        </a:prstGeom>
        <a:solidFill>
          <a:schemeClr val="accent2">
            <a:hueOff val="-1116483"/>
            <a:satOff val="-1843"/>
            <a:lumOff val="4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Developing active listening skills (e.g., learning how to genuine listening and responding in a dialogue)</a:t>
          </a:r>
        </a:p>
      </dsp:txBody>
      <dsp:txXfrm>
        <a:off x="42663" y="3464802"/>
        <a:ext cx="6918451" cy="788627"/>
      </dsp:txXfrm>
    </dsp:sp>
    <dsp:sp modelId="{C3399A28-88CB-4F91-9371-A706372A5036}">
      <dsp:nvSpPr>
        <dsp:cNvPr id="0" name=""/>
        <dsp:cNvSpPr/>
      </dsp:nvSpPr>
      <dsp:spPr>
        <a:xfrm>
          <a:off x="0" y="4359452"/>
          <a:ext cx="7003777" cy="873953"/>
        </a:xfrm>
        <a:prstGeom prst="roundRect">
          <a:avLst/>
        </a:prstGeom>
        <a:solidFill>
          <a:schemeClr val="accent2">
            <a:hueOff val="-1488644"/>
            <a:satOff val="-2457"/>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Developing self-awareness skills (e.g., self evaluation questionnaire)</a:t>
          </a:r>
        </a:p>
      </dsp:txBody>
      <dsp:txXfrm>
        <a:off x="42663" y="4402115"/>
        <a:ext cx="6918451" cy="78862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A9DCB1-231F-48C6-A842-8848FBE30553}">
      <dsp:nvSpPr>
        <dsp:cNvPr id="0" name=""/>
        <dsp:cNvSpPr/>
      </dsp:nvSpPr>
      <dsp:spPr>
        <a:xfrm>
          <a:off x="2254922" y="0"/>
          <a:ext cx="9019689" cy="7547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5007" tIns="191709" rIns="175007" bIns="191709" numCol="1" spcCol="1270" anchor="ctr" anchorCtr="0">
          <a:noAutofit/>
        </a:bodyPr>
        <a:lstStyle/>
        <a:p>
          <a:pPr marL="0" lvl="0" indent="0" algn="l" defTabSz="577850">
            <a:lnSpc>
              <a:spcPct val="90000"/>
            </a:lnSpc>
            <a:spcBef>
              <a:spcPct val="0"/>
            </a:spcBef>
            <a:spcAft>
              <a:spcPct val="35000"/>
            </a:spcAft>
            <a:buNone/>
          </a:pPr>
          <a:r>
            <a:rPr lang="en-US" sz="1300" kern="1200" dirty="0"/>
            <a:t>Paying attention and recognizing the disorder that are not so obvious (e.g., eating disorder, depression, anxiety)</a:t>
          </a:r>
        </a:p>
      </dsp:txBody>
      <dsp:txXfrm>
        <a:off x="2254922" y="0"/>
        <a:ext cx="9019689" cy="754760"/>
      </dsp:txXfrm>
    </dsp:sp>
    <dsp:sp modelId="{913DD846-2B4E-4955-88BF-9870C60F8960}">
      <dsp:nvSpPr>
        <dsp:cNvPr id="0" name=""/>
        <dsp:cNvSpPr/>
      </dsp:nvSpPr>
      <dsp:spPr>
        <a:xfrm>
          <a:off x="0" y="13834"/>
          <a:ext cx="2254922" cy="75476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323" tIns="74554" rIns="119323" bIns="74554" numCol="1" spcCol="1270" anchor="ctr" anchorCtr="0">
          <a:noAutofit/>
        </a:bodyPr>
        <a:lstStyle/>
        <a:p>
          <a:pPr marL="0" lvl="0" indent="0" algn="ctr" defTabSz="711200">
            <a:lnSpc>
              <a:spcPct val="90000"/>
            </a:lnSpc>
            <a:spcBef>
              <a:spcPct val="0"/>
            </a:spcBef>
            <a:spcAft>
              <a:spcPct val="35000"/>
            </a:spcAft>
            <a:buNone/>
          </a:pPr>
          <a:r>
            <a:rPr lang="en-US" sz="1600" kern="1200" dirty="0"/>
            <a:t>Paying Attention</a:t>
          </a:r>
        </a:p>
      </dsp:txBody>
      <dsp:txXfrm>
        <a:off x="0" y="13834"/>
        <a:ext cx="2254922" cy="754760"/>
      </dsp:txXfrm>
    </dsp:sp>
    <dsp:sp modelId="{6C267F3A-81E2-4F7E-9E73-4FCE84278273}">
      <dsp:nvSpPr>
        <dsp:cNvPr id="0" name=""/>
        <dsp:cNvSpPr/>
      </dsp:nvSpPr>
      <dsp:spPr>
        <a:xfrm>
          <a:off x="2254922" y="860584"/>
          <a:ext cx="9019689" cy="7547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5007" tIns="191709" rIns="175007" bIns="191709" numCol="1" spcCol="1270" anchor="ctr" anchorCtr="0">
          <a:noAutofit/>
        </a:bodyPr>
        <a:lstStyle/>
        <a:p>
          <a:pPr marL="0" lvl="0" indent="0" algn="l" defTabSz="577850">
            <a:lnSpc>
              <a:spcPct val="90000"/>
            </a:lnSpc>
            <a:spcBef>
              <a:spcPct val="0"/>
            </a:spcBef>
            <a:spcAft>
              <a:spcPct val="35000"/>
            </a:spcAft>
            <a:buNone/>
          </a:pPr>
          <a:r>
            <a:rPr lang="en-US" sz="1300" kern="1200" dirty="0"/>
            <a:t>Recognizing warning signs</a:t>
          </a:r>
        </a:p>
      </dsp:txBody>
      <dsp:txXfrm>
        <a:off x="2254922" y="860584"/>
        <a:ext cx="9019689" cy="754760"/>
      </dsp:txXfrm>
    </dsp:sp>
    <dsp:sp modelId="{902791B9-8554-48D0-B8A1-6F2BBF22D3D7}">
      <dsp:nvSpPr>
        <dsp:cNvPr id="0" name=""/>
        <dsp:cNvSpPr/>
      </dsp:nvSpPr>
      <dsp:spPr>
        <a:xfrm>
          <a:off x="0" y="800626"/>
          <a:ext cx="2254922" cy="75476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323" tIns="74554" rIns="119323" bIns="74554" numCol="1" spcCol="1270" anchor="ctr" anchorCtr="0">
          <a:noAutofit/>
        </a:bodyPr>
        <a:lstStyle/>
        <a:p>
          <a:pPr marL="0" lvl="0" indent="0" algn="ctr" defTabSz="711200">
            <a:lnSpc>
              <a:spcPct val="90000"/>
            </a:lnSpc>
            <a:spcBef>
              <a:spcPct val="0"/>
            </a:spcBef>
            <a:spcAft>
              <a:spcPct val="35000"/>
            </a:spcAft>
            <a:buNone/>
          </a:pPr>
          <a:r>
            <a:rPr lang="en-US" sz="1600" kern="1200" dirty="0"/>
            <a:t>Recognizing</a:t>
          </a:r>
        </a:p>
      </dsp:txBody>
      <dsp:txXfrm>
        <a:off x="0" y="800626"/>
        <a:ext cx="2254922" cy="754760"/>
      </dsp:txXfrm>
    </dsp:sp>
    <dsp:sp modelId="{8AEA33C5-EEDD-401B-A19F-5D2EB7608D84}">
      <dsp:nvSpPr>
        <dsp:cNvPr id="0" name=""/>
        <dsp:cNvSpPr/>
      </dsp:nvSpPr>
      <dsp:spPr>
        <a:xfrm>
          <a:off x="2229238" y="1596890"/>
          <a:ext cx="9019689" cy="7547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5007" tIns="191709" rIns="175007" bIns="191709" numCol="1" spcCol="1270" anchor="ctr" anchorCtr="0">
          <a:noAutofit/>
        </a:bodyPr>
        <a:lstStyle/>
        <a:p>
          <a:pPr marL="0" lvl="0" indent="0" algn="l" defTabSz="577850">
            <a:lnSpc>
              <a:spcPct val="90000"/>
            </a:lnSpc>
            <a:spcBef>
              <a:spcPct val="0"/>
            </a:spcBef>
            <a:spcAft>
              <a:spcPct val="35000"/>
            </a:spcAft>
            <a:buNone/>
          </a:pPr>
          <a:r>
            <a:rPr lang="en-US" sz="1300" kern="1200" dirty="0"/>
            <a:t>Educating themselves about mental disorders and attending training classes regarding mental issues among students and consulting with mental health experts</a:t>
          </a:r>
        </a:p>
      </dsp:txBody>
      <dsp:txXfrm>
        <a:off x="2229238" y="1596890"/>
        <a:ext cx="9019689" cy="754760"/>
      </dsp:txXfrm>
    </dsp:sp>
    <dsp:sp modelId="{545936E6-4691-4796-AF9A-48FD680C7F89}">
      <dsp:nvSpPr>
        <dsp:cNvPr id="0" name=""/>
        <dsp:cNvSpPr/>
      </dsp:nvSpPr>
      <dsp:spPr>
        <a:xfrm>
          <a:off x="0" y="1600672"/>
          <a:ext cx="2254922" cy="75476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323" tIns="74554" rIns="119323" bIns="74554" numCol="1" spcCol="1270" anchor="ctr" anchorCtr="0">
          <a:noAutofit/>
        </a:bodyPr>
        <a:lstStyle/>
        <a:p>
          <a:pPr marL="0" lvl="0" indent="0" algn="ctr" defTabSz="711200">
            <a:lnSpc>
              <a:spcPct val="90000"/>
            </a:lnSpc>
            <a:spcBef>
              <a:spcPct val="0"/>
            </a:spcBef>
            <a:spcAft>
              <a:spcPct val="35000"/>
            </a:spcAft>
            <a:buNone/>
          </a:pPr>
          <a:r>
            <a:rPr lang="en-US" sz="1600" kern="1200" dirty="0"/>
            <a:t>Educating</a:t>
          </a:r>
        </a:p>
      </dsp:txBody>
      <dsp:txXfrm>
        <a:off x="0" y="1600672"/>
        <a:ext cx="2254922" cy="754760"/>
      </dsp:txXfrm>
    </dsp:sp>
    <dsp:sp modelId="{578A2952-F922-41A8-9042-776CAE450CC1}">
      <dsp:nvSpPr>
        <dsp:cNvPr id="0" name=""/>
        <dsp:cNvSpPr/>
      </dsp:nvSpPr>
      <dsp:spPr>
        <a:xfrm>
          <a:off x="2254922" y="2400717"/>
          <a:ext cx="9019689" cy="7547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5007" tIns="191709" rIns="175007" bIns="191709" numCol="1" spcCol="1270" anchor="ctr" anchorCtr="0">
          <a:noAutofit/>
        </a:bodyPr>
        <a:lstStyle/>
        <a:p>
          <a:pPr marL="0" lvl="0" indent="0" algn="l" defTabSz="577850">
            <a:lnSpc>
              <a:spcPct val="90000"/>
            </a:lnSpc>
            <a:spcBef>
              <a:spcPct val="0"/>
            </a:spcBef>
            <a:spcAft>
              <a:spcPct val="35000"/>
            </a:spcAft>
            <a:buNone/>
          </a:pPr>
          <a:r>
            <a:rPr lang="en-US" sz="1300" kern="1200" dirty="0"/>
            <a:t>Creating  a supportive teaching environment </a:t>
          </a:r>
        </a:p>
      </dsp:txBody>
      <dsp:txXfrm>
        <a:off x="2254922" y="2400717"/>
        <a:ext cx="9019689" cy="754760"/>
      </dsp:txXfrm>
    </dsp:sp>
    <dsp:sp modelId="{AF50B959-85D0-4C30-8D70-357117BCC4D1}">
      <dsp:nvSpPr>
        <dsp:cNvPr id="0" name=""/>
        <dsp:cNvSpPr/>
      </dsp:nvSpPr>
      <dsp:spPr>
        <a:xfrm>
          <a:off x="0" y="2400717"/>
          <a:ext cx="2254922" cy="75476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323" tIns="74554" rIns="119323" bIns="74554" numCol="1" spcCol="1270" anchor="ctr" anchorCtr="0">
          <a:noAutofit/>
        </a:bodyPr>
        <a:lstStyle/>
        <a:p>
          <a:pPr marL="0" lvl="0" indent="0" algn="ctr" defTabSz="711200">
            <a:lnSpc>
              <a:spcPct val="90000"/>
            </a:lnSpc>
            <a:spcBef>
              <a:spcPct val="0"/>
            </a:spcBef>
            <a:spcAft>
              <a:spcPct val="35000"/>
            </a:spcAft>
            <a:buNone/>
          </a:pPr>
          <a:r>
            <a:rPr lang="en-US" sz="1600" kern="1200" dirty="0"/>
            <a:t>Creating</a:t>
          </a:r>
        </a:p>
      </dsp:txBody>
      <dsp:txXfrm>
        <a:off x="0" y="2400717"/>
        <a:ext cx="2254922" cy="754760"/>
      </dsp:txXfrm>
    </dsp:sp>
    <dsp:sp modelId="{D14154F5-4139-4C78-AB5A-D0C902051F13}">
      <dsp:nvSpPr>
        <dsp:cNvPr id="0" name=""/>
        <dsp:cNvSpPr/>
      </dsp:nvSpPr>
      <dsp:spPr>
        <a:xfrm>
          <a:off x="2214198" y="3197646"/>
          <a:ext cx="9019689" cy="7547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5007" tIns="191709" rIns="175007" bIns="191709" numCol="1" spcCol="1270" anchor="ctr" anchorCtr="0">
          <a:noAutofit/>
        </a:bodyPr>
        <a:lstStyle/>
        <a:p>
          <a:pPr marL="0" lvl="0" indent="0" algn="l" defTabSz="577850">
            <a:lnSpc>
              <a:spcPct val="90000"/>
            </a:lnSpc>
            <a:spcBef>
              <a:spcPct val="0"/>
            </a:spcBef>
            <a:spcAft>
              <a:spcPct val="35000"/>
            </a:spcAft>
            <a:buNone/>
          </a:pPr>
          <a:r>
            <a:rPr lang="en-US" sz="1300" kern="1200" dirty="0"/>
            <a:t>Accommodating them when possible</a:t>
          </a:r>
        </a:p>
      </dsp:txBody>
      <dsp:txXfrm>
        <a:off x="2214198" y="3197646"/>
        <a:ext cx="9019689" cy="754760"/>
      </dsp:txXfrm>
    </dsp:sp>
    <dsp:sp modelId="{C976586E-56D6-4079-B0CB-8950320EFAE8}">
      <dsp:nvSpPr>
        <dsp:cNvPr id="0" name=""/>
        <dsp:cNvSpPr/>
      </dsp:nvSpPr>
      <dsp:spPr>
        <a:xfrm>
          <a:off x="0" y="3200763"/>
          <a:ext cx="2254922" cy="75476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323" tIns="74554" rIns="119323" bIns="74554" numCol="1" spcCol="1270" anchor="ctr" anchorCtr="0">
          <a:noAutofit/>
        </a:bodyPr>
        <a:lstStyle/>
        <a:p>
          <a:pPr marL="0" lvl="0" indent="0" algn="ctr" defTabSz="711200">
            <a:lnSpc>
              <a:spcPct val="90000"/>
            </a:lnSpc>
            <a:spcBef>
              <a:spcPct val="0"/>
            </a:spcBef>
            <a:spcAft>
              <a:spcPct val="35000"/>
            </a:spcAft>
            <a:buNone/>
          </a:pPr>
          <a:r>
            <a:rPr lang="en-US" sz="1600" kern="1200" dirty="0"/>
            <a:t>Accommodating</a:t>
          </a:r>
        </a:p>
      </dsp:txBody>
      <dsp:txXfrm>
        <a:off x="0" y="3200763"/>
        <a:ext cx="2254922" cy="754760"/>
      </dsp:txXfrm>
    </dsp:sp>
    <dsp:sp modelId="{9C18A2B0-D033-4B12-8B16-1655C0F17E2D}">
      <dsp:nvSpPr>
        <dsp:cNvPr id="0" name=""/>
        <dsp:cNvSpPr/>
      </dsp:nvSpPr>
      <dsp:spPr>
        <a:xfrm>
          <a:off x="2214198" y="3991495"/>
          <a:ext cx="9019689" cy="7547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5007" tIns="191709" rIns="175007" bIns="191709" numCol="1" spcCol="1270" anchor="ctr" anchorCtr="0">
          <a:noAutofit/>
        </a:bodyPr>
        <a:lstStyle/>
        <a:p>
          <a:pPr marL="0" lvl="0" indent="0" algn="l" defTabSz="577850">
            <a:lnSpc>
              <a:spcPct val="90000"/>
            </a:lnSpc>
            <a:spcBef>
              <a:spcPct val="0"/>
            </a:spcBef>
            <a:spcAft>
              <a:spcPct val="35000"/>
            </a:spcAft>
            <a:buNone/>
          </a:pPr>
          <a:r>
            <a:rPr lang="en-US" sz="1300" kern="1200" dirty="0"/>
            <a:t>Taking care of your own mental health </a:t>
          </a:r>
        </a:p>
      </dsp:txBody>
      <dsp:txXfrm>
        <a:off x="2214198" y="3991495"/>
        <a:ext cx="9019689" cy="754760"/>
      </dsp:txXfrm>
    </dsp:sp>
    <dsp:sp modelId="{84006987-2565-4A6A-B9F0-FBA7D9DF887B}">
      <dsp:nvSpPr>
        <dsp:cNvPr id="0" name=""/>
        <dsp:cNvSpPr/>
      </dsp:nvSpPr>
      <dsp:spPr>
        <a:xfrm>
          <a:off x="0" y="4000809"/>
          <a:ext cx="2254922" cy="75476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323" tIns="74554" rIns="119323" bIns="74554" numCol="1" spcCol="1270" anchor="ctr" anchorCtr="0">
          <a:noAutofit/>
        </a:bodyPr>
        <a:lstStyle/>
        <a:p>
          <a:pPr marL="0" lvl="0" indent="0" algn="ctr" defTabSz="711200">
            <a:lnSpc>
              <a:spcPct val="90000"/>
            </a:lnSpc>
            <a:spcBef>
              <a:spcPct val="0"/>
            </a:spcBef>
            <a:spcAft>
              <a:spcPct val="35000"/>
            </a:spcAft>
            <a:buNone/>
          </a:pPr>
          <a:r>
            <a:rPr lang="en-US" sz="1600" kern="1200" dirty="0"/>
            <a:t>Taking care </a:t>
          </a:r>
        </a:p>
      </dsp:txBody>
      <dsp:txXfrm>
        <a:off x="0" y="4000809"/>
        <a:ext cx="2254922" cy="7547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4E9936-521A-4AA7-A437-AAE514AFB4A4}" type="datetimeFigureOut">
              <a:rPr lang="en-US" smtClean="0"/>
              <a:t>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DBE464-DCA5-423C-8BD4-7041991C9F50}" type="slidenum">
              <a:rPr lang="en-US" smtClean="0"/>
              <a:t>‹#›</a:t>
            </a:fld>
            <a:endParaRPr lang="en-US" dirty="0"/>
          </a:p>
        </p:txBody>
      </p:sp>
    </p:spTree>
    <p:extLst>
      <p:ext uri="{BB962C8B-B14F-4D97-AF65-F5344CB8AC3E}">
        <p14:creationId xmlns:p14="http://schemas.microsoft.com/office/powerpoint/2010/main" val="146238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DBE464-DCA5-423C-8BD4-7041991C9F50}" type="slidenum">
              <a:rPr lang="en-US" smtClean="0"/>
              <a:t>3</a:t>
            </a:fld>
            <a:endParaRPr lang="en-US" dirty="0"/>
          </a:p>
        </p:txBody>
      </p:sp>
    </p:spTree>
    <p:extLst>
      <p:ext uri="{BB962C8B-B14F-4D97-AF65-F5344CB8AC3E}">
        <p14:creationId xmlns:p14="http://schemas.microsoft.com/office/powerpoint/2010/main" val="1196034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Poll Zoom- Reflection  activity </a:t>
            </a:r>
          </a:p>
        </p:txBody>
      </p:sp>
      <p:sp>
        <p:nvSpPr>
          <p:cNvPr id="4" name="Slide Number Placeholder 3"/>
          <p:cNvSpPr>
            <a:spLocks noGrp="1"/>
          </p:cNvSpPr>
          <p:nvPr>
            <p:ph type="sldNum" sz="quarter" idx="5"/>
          </p:nvPr>
        </p:nvSpPr>
        <p:spPr/>
        <p:txBody>
          <a:bodyPr/>
          <a:lstStyle/>
          <a:p>
            <a:fld id="{6ADBE464-DCA5-423C-8BD4-7041991C9F50}" type="slidenum">
              <a:rPr lang="en-US" smtClean="0"/>
              <a:t>6</a:t>
            </a:fld>
            <a:endParaRPr lang="en-US" dirty="0"/>
          </a:p>
        </p:txBody>
      </p:sp>
    </p:spTree>
    <p:extLst>
      <p:ext uri="{BB962C8B-B14F-4D97-AF65-F5344CB8AC3E}">
        <p14:creationId xmlns:p14="http://schemas.microsoft.com/office/powerpoint/2010/main" val="600182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DBE464-DCA5-423C-8BD4-7041991C9F50}" type="slidenum">
              <a:rPr lang="en-US" smtClean="0"/>
              <a:t>13</a:t>
            </a:fld>
            <a:endParaRPr lang="en-US" dirty="0"/>
          </a:p>
        </p:txBody>
      </p:sp>
    </p:spTree>
    <p:extLst>
      <p:ext uri="{BB962C8B-B14F-4D97-AF65-F5344CB8AC3E}">
        <p14:creationId xmlns:p14="http://schemas.microsoft.com/office/powerpoint/2010/main" val="900369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1/6/2022</a:t>
            </a:fld>
            <a:endParaRPr lang="en-US" dirty="0"/>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131777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1/6/2022</a:t>
            </a:fld>
            <a:endParaRPr lang="en-US" dirty="0"/>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3309577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1/6/2022</a:t>
            </a:fld>
            <a:endParaRPr lang="en-US" dirty="0"/>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379282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1/6/2022</a:t>
            </a:fld>
            <a:endParaRPr lang="en-US" dirty="0"/>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3729067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1/6/2022</a:t>
            </a:fld>
            <a:endParaRPr lang="en-US" dirty="0"/>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3973521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1/6/2022</a:t>
            </a:fld>
            <a:endParaRPr lang="en-US" dirty="0"/>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1427406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1/6/2022</a:t>
            </a:fld>
            <a:endParaRPr lang="en-US" dirty="0"/>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1034992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1/6/2022</a:t>
            </a:fld>
            <a:endParaRPr lang="en-US" dirty="0"/>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3877894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1/6/2022</a:t>
            </a:fld>
            <a:endParaRPr lang="en-US" dirty="0"/>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11494569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1/6/2022</a:t>
            </a:fld>
            <a:endParaRPr lang="en-US" dirty="0"/>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101002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1/6/2022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3769452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1/6/2022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4035404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1/6/2022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2942934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1/6/2022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1585667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1/6/2022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279661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1/6/2022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422085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1/6/2022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2979437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1/6/2022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584342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1/6/2022</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id="{BC526B7A-4801-4FD1-95C8-03AF22629E87}"/>
              </a:ext>
            </a:extLst>
          </p:cNvPr>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53377733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20" r:id="rId3"/>
    <p:sldLayoutId id="2147483719" r:id="rId4"/>
    <p:sldLayoutId id="2147483718" r:id="rId5"/>
    <p:sldLayoutId id="2147483717" r:id="rId6"/>
    <p:sldLayoutId id="2147483716" r:id="rId7"/>
    <p:sldLayoutId id="2147483715" r:id="rId8"/>
    <p:sldLayoutId id="2147483714" r:id="rId9"/>
    <p:sldLayoutId id="2147483702" r:id="rId10"/>
    <p:sldLayoutId id="2147483703" r:id="rId11"/>
    <p:sldLayoutId id="2147483704" r:id="rId12"/>
    <p:sldLayoutId id="2147483705" r:id="rId13"/>
    <p:sldLayoutId id="2147483706" r:id="rId14"/>
    <p:sldLayoutId id="2147483710" r:id="rId15"/>
    <p:sldLayoutId id="2147483707" r:id="rId16"/>
    <p:sldLayoutId id="2147483708" r:id="rId17"/>
    <p:sldLayoutId id="2147483709" r:id="rId18"/>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6.png"/><Relationship Id="rId7" Type="http://schemas.openxmlformats.org/officeDocument/2006/relationships/diagramQuickStyle" Target="../diagrams/quickStyle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7.png"/><Relationship Id="rId9" Type="http://schemas.microsoft.com/office/2007/relationships/diagramDrawing" Target="../diagrams/drawing6.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jamboard.google.com/d/1aeczYZtH3IT1LMxFBMMqpSyKhC_LHw56Rmuke6RKkjw/edit?usp=sharing" TargetMode="Externa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24">
            <a:extLst>
              <a:ext uri="{FF2B5EF4-FFF2-40B4-BE49-F238E27FC236}">
                <a16:creationId xmlns:a16="http://schemas.microsoft.com/office/drawing/2014/main" id="{1E644DE9-8D09-43E2-BA69-F57482CFC9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59" name="Rectangle 26">
            <a:extLst>
              <a:ext uri="{FF2B5EF4-FFF2-40B4-BE49-F238E27FC236}">
                <a16:creationId xmlns:a16="http://schemas.microsoft.com/office/drawing/2014/main" id="{6C23C919-B32E-40FF-B3D8-631316E84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20" name="Picture 3">
            <a:extLst>
              <a:ext uri="{FF2B5EF4-FFF2-40B4-BE49-F238E27FC236}">
                <a16:creationId xmlns:a16="http://schemas.microsoft.com/office/drawing/2014/main" id="{22CB6102-9451-4E28-8902-E5B5A1F3A905}"/>
              </a:ext>
            </a:extLst>
          </p:cNvPr>
          <p:cNvPicPr>
            <a:picLocks noChangeAspect="1"/>
          </p:cNvPicPr>
          <p:nvPr/>
        </p:nvPicPr>
        <p:blipFill rotWithShape="1">
          <a:blip r:embed="rId2">
            <a:alphaModFix amt="60000"/>
          </a:blip>
          <a:srcRect t="14974" b="5255"/>
          <a:stretch/>
        </p:blipFill>
        <p:spPr>
          <a:xfrm>
            <a:off x="20" y="0"/>
            <a:ext cx="12191980" cy="6856614"/>
          </a:xfrm>
          <a:prstGeom prst="rect">
            <a:avLst/>
          </a:prstGeom>
        </p:spPr>
      </p:pic>
      <p:sp>
        <p:nvSpPr>
          <p:cNvPr id="2" name="Title 1"/>
          <p:cNvSpPr>
            <a:spLocks noGrp="1"/>
          </p:cNvSpPr>
          <p:nvPr>
            <p:ph type="ctrTitle"/>
          </p:nvPr>
        </p:nvSpPr>
        <p:spPr>
          <a:xfrm>
            <a:off x="838200" y="980843"/>
            <a:ext cx="7530685" cy="3163864"/>
          </a:xfrm>
        </p:spPr>
        <p:txBody>
          <a:bodyPr>
            <a:normAutofit/>
          </a:bodyPr>
          <a:lstStyle/>
          <a:p>
            <a:pPr algn="l"/>
            <a:r>
              <a:rPr lang="en-US" sz="5200" dirty="0">
                <a:solidFill>
                  <a:srgbClr val="FFFFFF"/>
                </a:solidFill>
                <a:ea typeface="+mj-lt"/>
                <a:cs typeface="+mj-lt"/>
              </a:rPr>
              <a:t>The Role of EQ in the Classroom</a:t>
            </a:r>
            <a:br>
              <a:rPr lang="en-US" sz="5200" dirty="0">
                <a:solidFill>
                  <a:srgbClr val="FFFFFF"/>
                </a:solidFill>
                <a:latin typeface="+mn-lt"/>
                <a:cs typeface="Arial"/>
              </a:rPr>
            </a:br>
            <a:endParaRPr lang="en-US" sz="5200">
              <a:solidFill>
                <a:srgbClr val="FFFFFF"/>
              </a:solidFill>
              <a:latin typeface="Avenir Next LT Pro"/>
              <a:cs typeface="Arial"/>
            </a:endParaRPr>
          </a:p>
        </p:txBody>
      </p:sp>
      <p:sp>
        <p:nvSpPr>
          <p:cNvPr id="3" name="Subtitle 2"/>
          <p:cNvSpPr>
            <a:spLocks noGrp="1"/>
          </p:cNvSpPr>
          <p:nvPr>
            <p:ph type="subTitle" idx="1"/>
          </p:nvPr>
        </p:nvSpPr>
        <p:spPr>
          <a:xfrm>
            <a:off x="791411" y="3746989"/>
            <a:ext cx="8278290" cy="2341913"/>
          </a:xfrm>
        </p:spPr>
        <p:txBody>
          <a:bodyPr vert="horz" lIns="91440" tIns="45720" rIns="91440" bIns="45720" rtlCol="0" anchor="t">
            <a:normAutofit/>
          </a:bodyPr>
          <a:lstStyle/>
          <a:p>
            <a:pPr algn="l">
              <a:lnSpc>
                <a:spcPct val="100000"/>
              </a:lnSpc>
            </a:pPr>
            <a:r>
              <a:rPr lang="en-US" dirty="0">
                <a:solidFill>
                  <a:srgbClr val="FFFFFF"/>
                </a:solidFill>
              </a:rPr>
              <a:t>Nives Valli </a:t>
            </a:r>
            <a:r>
              <a:rPr lang="en-US" dirty="0">
                <a:solidFill>
                  <a:schemeClr val="bg1"/>
                </a:solidFill>
              </a:rPr>
              <a:t>(</a:t>
            </a:r>
            <a:r>
              <a:rPr lang="en-US" dirty="0">
                <a:solidFill>
                  <a:schemeClr val="bg1"/>
                </a:solidFill>
                <a:ea typeface="+mn-lt"/>
                <a:cs typeface="+mn-lt"/>
              </a:rPr>
              <a:t>John Felice Rome Center and Joel </a:t>
            </a:r>
            <a:r>
              <a:rPr lang="en-US" dirty="0" err="1">
                <a:solidFill>
                  <a:schemeClr val="bg1"/>
                </a:solidFill>
                <a:ea typeface="+mn-lt"/>
                <a:cs typeface="+mn-lt"/>
              </a:rPr>
              <a:t>Nafuma</a:t>
            </a:r>
            <a:r>
              <a:rPr lang="en-US" dirty="0">
                <a:solidFill>
                  <a:schemeClr val="bg1"/>
                </a:solidFill>
                <a:ea typeface="+mn-lt"/>
                <a:cs typeface="+mn-lt"/>
              </a:rPr>
              <a:t> Refugee Center) </a:t>
            </a:r>
            <a:endParaRPr lang="en-US" dirty="0">
              <a:solidFill>
                <a:schemeClr val="bg1"/>
              </a:solidFill>
            </a:endParaRPr>
          </a:p>
          <a:p>
            <a:pPr algn="l">
              <a:lnSpc>
                <a:spcPct val="100000"/>
              </a:lnSpc>
            </a:pPr>
            <a:r>
              <a:rPr lang="en-US" dirty="0">
                <a:solidFill>
                  <a:srgbClr val="FFFFFF"/>
                </a:solidFill>
              </a:rPr>
              <a:t>Taylor Rogers (Loyola University, Northwestern Prison Education Project)</a:t>
            </a:r>
            <a:endParaRPr lang="en-US"/>
          </a:p>
        </p:txBody>
      </p:sp>
    </p:spTree>
    <p:extLst>
      <p:ext uri="{BB962C8B-B14F-4D97-AF65-F5344CB8AC3E}">
        <p14:creationId xmlns:p14="http://schemas.microsoft.com/office/powerpoint/2010/main" val="1789761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 name="Group 12">
            <a:extLst>
              <a:ext uri="{FF2B5EF4-FFF2-40B4-BE49-F238E27FC236}">
                <a16:creationId xmlns:a16="http://schemas.microsoft.com/office/drawing/2014/main" id="{7AB7BDB5-BE0D-446B-AA57-16A1D859E5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3048" y="1"/>
            <a:ext cx="5236971" cy="6858000"/>
            <a:chOff x="20829" y="1"/>
            <a:chExt cx="5236971" cy="6857999"/>
          </a:xfrm>
        </p:grpSpPr>
        <p:pic>
          <p:nvPicPr>
            <p:cNvPr id="14" name="Picture 13">
              <a:extLst>
                <a:ext uri="{FF2B5EF4-FFF2-40B4-BE49-F238E27FC236}">
                  <a16:creationId xmlns:a16="http://schemas.microsoft.com/office/drawing/2014/main" id="{8908FD00-E296-493C-89F7-EE7DB15D200A}"/>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duotone>
                <a:schemeClr val="accent6">
                  <a:shade val="45000"/>
                  <a:satMod val="135000"/>
                </a:schemeClr>
                <a:prstClr val="white"/>
              </a:duotone>
              <a:alphaModFix amt="10000"/>
              <a:extLst>
                <a:ext uri="{28A0092B-C50C-407E-A947-70E740481C1C}">
                  <a14:useLocalDpi xmlns:a14="http://schemas.microsoft.com/office/drawing/2010/main" val="0"/>
                </a:ext>
              </a:extLst>
            </a:blip>
            <a:stretch>
              <a:fillRect/>
            </a:stretch>
          </p:blipFill>
          <p:spPr>
            <a:xfrm>
              <a:off x="20829" y="692703"/>
              <a:ext cx="5236971" cy="6165297"/>
            </a:xfrm>
            <a:prstGeom prst="rect">
              <a:avLst/>
            </a:prstGeom>
          </p:spPr>
        </p:pic>
        <p:pic>
          <p:nvPicPr>
            <p:cNvPr id="15" name="Picture 14">
              <a:extLst>
                <a:ext uri="{FF2B5EF4-FFF2-40B4-BE49-F238E27FC236}">
                  <a16:creationId xmlns:a16="http://schemas.microsoft.com/office/drawing/2014/main" id="{0E9000E1-E55C-4724-B0E8-CC588826F51A}"/>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2">
              <a:duotone>
                <a:schemeClr val="accent6">
                  <a:shade val="45000"/>
                  <a:satMod val="135000"/>
                </a:schemeClr>
                <a:prstClr val="white"/>
              </a:duotone>
              <a:alphaModFix amt="10000"/>
              <a:extLst>
                <a:ext uri="{28A0092B-C50C-407E-A947-70E740481C1C}">
                  <a14:useLocalDpi xmlns:a14="http://schemas.microsoft.com/office/drawing/2010/main" val="0"/>
                </a:ext>
              </a:extLst>
            </a:blip>
            <a:srcRect l="19154" b="19117"/>
            <a:stretch/>
          </p:blipFill>
          <p:spPr>
            <a:xfrm rot="5400000">
              <a:off x="393956" y="-373126"/>
              <a:ext cx="4197222" cy="4943475"/>
            </a:xfrm>
            <a:prstGeom prst="rect">
              <a:avLst/>
            </a:prstGeom>
          </p:spPr>
        </p:pic>
      </p:grpSp>
      <p:sp>
        <p:nvSpPr>
          <p:cNvPr id="2" name="Title 1">
            <a:extLst>
              <a:ext uri="{FF2B5EF4-FFF2-40B4-BE49-F238E27FC236}">
                <a16:creationId xmlns:a16="http://schemas.microsoft.com/office/drawing/2014/main" id="{6E219879-072E-4FC4-BFE3-5BC39D36A62F}"/>
              </a:ext>
            </a:extLst>
          </p:cNvPr>
          <p:cNvSpPr>
            <a:spLocks noGrp="1"/>
          </p:cNvSpPr>
          <p:nvPr>
            <p:ph type="title"/>
          </p:nvPr>
        </p:nvSpPr>
        <p:spPr>
          <a:xfrm>
            <a:off x="583096" y="559813"/>
            <a:ext cx="3604592" cy="5577934"/>
          </a:xfrm>
        </p:spPr>
        <p:txBody>
          <a:bodyPr>
            <a:normAutofit/>
          </a:bodyPr>
          <a:lstStyle/>
          <a:p>
            <a:r>
              <a:rPr lang="en-US" sz="4000" dirty="0"/>
              <a:t>Some strategies to help students develop their EQ</a:t>
            </a:r>
          </a:p>
        </p:txBody>
      </p:sp>
      <p:graphicFrame>
        <p:nvGraphicFramePr>
          <p:cNvPr id="5" name="Content Placeholder 2">
            <a:extLst>
              <a:ext uri="{FF2B5EF4-FFF2-40B4-BE49-F238E27FC236}">
                <a16:creationId xmlns:a16="http://schemas.microsoft.com/office/drawing/2014/main" id="{2C09C79D-D350-415A-8F5A-441714AD317B}"/>
              </a:ext>
            </a:extLst>
          </p:cNvPr>
          <p:cNvGraphicFramePr>
            <a:graphicFrameLocks noGrp="1"/>
          </p:cNvGraphicFramePr>
          <p:nvPr>
            <p:ph idx="1"/>
            <p:extLst>
              <p:ext uri="{D42A27DB-BD31-4B8C-83A1-F6EECF244321}">
                <p14:modId xmlns:p14="http://schemas.microsoft.com/office/powerpoint/2010/main" val="3251752187"/>
              </p:ext>
            </p:extLst>
          </p:nvPr>
        </p:nvGraphicFramePr>
        <p:xfrm>
          <a:off x="4807223" y="457200"/>
          <a:ext cx="7003777" cy="5843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21169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32">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9" name="Picture 34">
            <a:extLst>
              <a:ext uri="{FF2B5EF4-FFF2-40B4-BE49-F238E27FC236}">
                <a16:creationId xmlns:a16="http://schemas.microsoft.com/office/drawing/2014/main" id="{BC526B7A-4801-4FD1-95C8-03AF22629E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 useBgFill="1">
        <p:nvSpPr>
          <p:cNvPr id="50" name="Rectangle 36">
            <a:extLst>
              <a:ext uri="{FF2B5EF4-FFF2-40B4-BE49-F238E27FC236}">
                <a16:creationId xmlns:a16="http://schemas.microsoft.com/office/drawing/2014/main" id="{DE61FBD7-E37C-4B38-BE44-A6D4978D7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51" name="Rectangle 38">
            <a:extLst>
              <a:ext uri="{FF2B5EF4-FFF2-40B4-BE49-F238E27FC236}">
                <a16:creationId xmlns:a16="http://schemas.microsoft.com/office/drawing/2014/main" id="{34F8020C-60BB-4357-8207-13221A99AE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52" name="Rectangle 40">
            <a:extLst>
              <a:ext uri="{FF2B5EF4-FFF2-40B4-BE49-F238E27FC236}">
                <a16:creationId xmlns:a16="http://schemas.microsoft.com/office/drawing/2014/main" id="{20FB2548-F441-491F-B89E-C8122CA41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276"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42">
            <a:extLst>
              <a:ext uri="{FF2B5EF4-FFF2-40B4-BE49-F238E27FC236}">
                <a16:creationId xmlns:a16="http://schemas.microsoft.com/office/drawing/2014/main" id="{392BFCFE-FD78-4EDF-BEFE-CC444DC5F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45" name="Group 44">
            <a:extLst>
              <a:ext uri="{FF2B5EF4-FFF2-40B4-BE49-F238E27FC236}">
                <a16:creationId xmlns:a16="http://schemas.microsoft.com/office/drawing/2014/main" id="{571A5182-88AD-4DEB-8200-5575BC81C2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7724071" cy="6858000"/>
            <a:chOff x="4464881" y="0"/>
            <a:chExt cx="7724071" cy="6858000"/>
          </a:xfrm>
        </p:grpSpPr>
        <p:pic>
          <p:nvPicPr>
            <p:cNvPr id="46" name="Picture 45">
              <a:extLst>
                <a:ext uri="{FF2B5EF4-FFF2-40B4-BE49-F238E27FC236}">
                  <a16:creationId xmlns:a16="http://schemas.microsoft.com/office/drawing/2014/main" id="{6E3E7B46-8463-4264-9E25-CE5567885413}"/>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duotone>
                <a:schemeClr val="accent6">
                  <a:shade val="45000"/>
                  <a:satMod val="135000"/>
                </a:schemeClr>
                <a:prstClr val="white"/>
              </a:duotone>
              <a:alphaModFix amt="15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47" name="Picture 46">
              <a:extLst>
                <a:ext uri="{FF2B5EF4-FFF2-40B4-BE49-F238E27FC236}">
                  <a16:creationId xmlns:a16="http://schemas.microsoft.com/office/drawing/2014/main" id="{30775669-500B-4365-AF2B-E5F1F866DB34}"/>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duotone>
                <a:schemeClr val="accent6">
                  <a:shade val="45000"/>
                  <a:satMod val="135000"/>
                </a:schemeClr>
                <a:prstClr val="white"/>
              </a:duotone>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le 1">
            <a:extLst>
              <a:ext uri="{FF2B5EF4-FFF2-40B4-BE49-F238E27FC236}">
                <a16:creationId xmlns:a16="http://schemas.microsoft.com/office/drawing/2014/main" id="{36A65D47-7989-4BBC-86B5-3F430A6A679F}"/>
              </a:ext>
            </a:extLst>
          </p:cNvPr>
          <p:cNvSpPr>
            <a:spLocks noGrp="1"/>
          </p:cNvSpPr>
          <p:nvPr>
            <p:ph type="title"/>
          </p:nvPr>
        </p:nvSpPr>
        <p:spPr>
          <a:xfrm>
            <a:off x="458694" y="339255"/>
            <a:ext cx="10895106" cy="1325563"/>
          </a:xfrm>
        </p:spPr>
        <p:txBody>
          <a:bodyPr>
            <a:normAutofit/>
          </a:bodyPr>
          <a:lstStyle/>
          <a:p>
            <a:pPr>
              <a:lnSpc>
                <a:spcPct val="90000"/>
              </a:lnSpc>
            </a:pPr>
            <a:r>
              <a:rPr lang="en-US" sz="4300" dirty="0"/>
              <a:t>How instructors can help students with mental health disorders using their EQ</a:t>
            </a:r>
          </a:p>
        </p:txBody>
      </p:sp>
      <p:graphicFrame>
        <p:nvGraphicFramePr>
          <p:cNvPr id="28" name="Content Placeholder 2">
            <a:extLst>
              <a:ext uri="{FF2B5EF4-FFF2-40B4-BE49-F238E27FC236}">
                <a16:creationId xmlns:a16="http://schemas.microsoft.com/office/drawing/2014/main" id="{184D59DF-300C-4C35-93D2-F81020FFC037}"/>
              </a:ext>
            </a:extLst>
          </p:cNvPr>
          <p:cNvGraphicFramePr>
            <a:graphicFrameLocks noGrp="1"/>
          </p:cNvGraphicFramePr>
          <p:nvPr>
            <p:ph idx="1"/>
            <p:extLst>
              <p:ext uri="{D42A27DB-BD31-4B8C-83A1-F6EECF244321}">
                <p14:modId xmlns:p14="http://schemas.microsoft.com/office/powerpoint/2010/main" val="4002569609"/>
              </p:ext>
            </p:extLst>
          </p:nvPr>
        </p:nvGraphicFramePr>
        <p:xfrm>
          <a:off x="458694" y="1949450"/>
          <a:ext cx="11274612" cy="475615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909264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0" name="Rectangle 9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21" name="Rectangle 9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22" name="Group 10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03" name="Picture 10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04" name="Picture 10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le 1">
            <a:extLst>
              <a:ext uri="{FF2B5EF4-FFF2-40B4-BE49-F238E27FC236}">
                <a16:creationId xmlns:a16="http://schemas.microsoft.com/office/drawing/2014/main" id="{BE4A1982-67DF-4224-99FF-3728CE40FED7}"/>
              </a:ext>
            </a:extLst>
          </p:cNvPr>
          <p:cNvSpPr>
            <a:spLocks noGrp="1"/>
          </p:cNvSpPr>
          <p:nvPr>
            <p:ph type="title"/>
          </p:nvPr>
        </p:nvSpPr>
        <p:spPr>
          <a:xfrm>
            <a:off x="-179882" y="559813"/>
            <a:ext cx="12516787" cy="6131273"/>
          </a:xfrm>
        </p:spPr>
        <p:txBody>
          <a:bodyPr>
            <a:noAutofit/>
          </a:bodyPr>
          <a:lstStyle/>
          <a:p>
            <a:pPr algn="ctr">
              <a:lnSpc>
                <a:spcPct val="90000"/>
              </a:lnSpc>
            </a:pPr>
            <a:r>
              <a:rPr lang="en-US" sz="2400" dirty="0">
                <a:solidFill>
                  <a:srgbClr val="FFFFFF"/>
                </a:solidFill>
              </a:rPr>
              <a:t>“If we consciously bring our awareness to how we are feeling, and consciously observe how we’re behaving, then no matter how intense our emotions are, we can still control our actions.” </a:t>
            </a:r>
            <a:br>
              <a:rPr lang="en-US" sz="2400" dirty="0">
                <a:solidFill>
                  <a:srgbClr val="FFFFFF"/>
                </a:solidFill>
              </a:rPr>
            </a:br>
            <a:r>
              <a:rPr lang="en-US" sz="2400" dirty="0">
                <a:solidFill>
                  <a:srgbClr val="FFFFFF"/>
                </a:solidFill>
              </a:rPr>
              <a:t>(Russ Harris, The Happiness Trap: how to stop struggling and start living)</a:t>
            </a:r>
            <a:br>
              <a:rPr lang="en-US" sz="2400" dirty="0">
                <a:solidFill>
                  <a:srgbClr val="FFFFFF"/>
                </a:solidFill>
              </a:rPr>
            </a:br>
            <a:endParaRPr lang="en-US" sz="2400" dirty="0">
              <a:solidFill>
                <a:srgbClr val="FFFFFF"/>
              </a:solidFill>
            </a:endParaRPr>
          </a:p>
        </p:txBody>
      </p:sp>
      <p:sp>
        <p:nvSpPr>
          <p:cNvPr id="3" name="Content Placeholder 2">
            <a:extLst>
              <a:ext uri="{FF2B5EF4-FFF2-40B4-BE49-F238E27FC236}">
                <a16:creationId xmlns:a16="http://schemas.microsoft.com/office/drawing/2014/main" id="{117E1A82-BB47-4001-8707-C06DB7E8AB7F}"/>
              </a:ext>
            </a:extLst>
          </p:cNvPr>
          <p:cNvSpPr>
            <a:spLocks noGrp="1"/>
          </p:cNvSpPr>
          <p:nvPr>
            <p:ph idx="1"/>
          </p:nvPr>
        </p:nvSpPr>
        <p:spPr>
          <a:xfrm>
            <a:off x="1563917" y="2384474"/>
            <a:ext cx="9067215" cy="3728613"/>
          </a:xfrm>
        </p:spPr>
        <p:txBody>
          <a:bodyPr>
            <a:normAutofit/>
          </a:bodyPr>
          <a:lstStyle/>
          <a:p>
            <a:pPr algn="ctr"/>
            <a:endParaRPr lang="en-US" sz="1800" dirty="0">
              <a:solidFill>
                <a:srgbClr val="FFFFFF"/>
              </a:solidFill>
            </a:endParaRPr>
          </a:p>
          <a:p>
            <a:pPr algn="ctr"/>
            <a:endParaRPr lang="en-US" sz="1800" dirty="0">
              <a:solidFill>
                <a:srgbClr val="FFFFFF"/>
              </a:solidFill>
            </a:endParaRPr>
          </a:p>
        </p:txBody>
      </p:sp>
    </p:spTree>
    <p:extLst>
      <p:ext uri="{BB962C8B-B14F-4D97-AF65-F5344CB8AC3E}">
        <p14:creationId xmlns:p14="http://schemas.microsoft.com/office/powerpoint/2010/main" val="948782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35" name="Picture 34">
            <a:extLst>
              <a:ext uri="{FF2B5EF4-FFF2-40B4-BE49-F238E27FC236}">
                <a16:creationId xmlns:a16="http://schemas.microsoft.com/office/drawing/2014/main" id="{BC526B7A-4801-4FD1-95C8-03AF22629E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 useBgFill="1">
        <p:nvSpPr>
          <p:cNvPr id="37" name="Rectangle 36">
            <a:extLst>
              <a:ext uri="{FF2B5EF4-FFF2-40B4-BE49-F238E27FC236}">
                <a16:creationId xmlns:a16="http://schemas.microsoft.com/office/drawing/2014/main" id="{2D924463-4DB7-437D-85B1-7EE5042DE5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9" name="Rectangle 38">
            <a:extLst>
              <a:ext uri="{FF2B5EF4-FFF2-40B4-BE49-F238E27FC236}">
                <a16:creationId xmlns:a16="http://schemas.microsoft.com/office/drawing/2014/main" id="{4684E975-303E-47A8-B594-8B8635D99C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41" name="Group 40">
            <a:extLst>
              <a:ext uri="{FF2B5EF4-FFF2-40B4-BE49-F238E27FC236}">
                <a16:creationId xmlns:a16="http://schemas.microsoft.com/office/drawing/2014/main" id="{80077833-8B68-4C70-971A-2B043CF0BB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5236971" cy="6858000"/>
            <a:chOff x="20829" y="1"/>
            <a:chExt cx="5236971" cy="6857999"/>
          </a:xfrm>
        </p:grpSpPr>
        <p:pic>
          <p:nvPicPr>
            <p:cNvPr id="42" name="Picture 41">
              <a:extLst>
                <a:ext uri="{FF2B5EF4-FFF2-40B4-BE49-F238E27FC236}">
                  <a16:creationId xmlns:a16="http://schemas.microsoft.com/office/drawing/2014/main" id="{71963C11-A5F2-44E2-971E-CC01E226310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alphaModFix amt="15000"/>
              <a:extLst>
                <a:ext uri="{28A0092B-C50C-407E-A947-70E740481C1C}">
                  <a14:useLocalDpi xmlns:a14="http://schemas.microsoft.com/office/drawing/2010/main" val="0"/>
                </a:ext>
              </a:extLst>
            </a:blip>
            <a:stretch>
              <a:fillRect/>
            </a:stretch>
          </p:blipFill>
          <p:spPr>
            <a:xfrm>
              <a:off x="20829" y="692703"/>
              <a:ext cx="5236971" cy="6165297"/>
            </a:xfrm>
            <a:prstGeom prst="rect">
              <a:avLst/>
            </a:prstGeom>
          </p:spPr>
        </p:pic>
        <p:pic>
          <p:nvPicPr>
            <p:cNvPr id="43" name="Picture 42">
              <a:extLst>
                <a:ext uri="{FF2B5EF4-FFF2-40B4-BE49-F238E27FC236}">
                  <a16:creationId xmlns:a16="http://schemas.microsoft.com/office/drawing/2014/main" id="{B123F466-27B2-48C0-840E-F3AD889CC976}"/>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4">
              <a:alphaModFix amt="8000"/>
              <a:extLst>
                <a:ext uri="{28A0092B-C50C-407E-A947-70E740481C1C}">
                  <a14:useLocalDpi xmlns:a14="http://schemas.microsoft.com/office/drawing/2010/main" val="0"/>
                </a:ext>
              </a:extLst>
            </a:blip>
            <a:srcRect l="19154" b="19117"/>
            <a:stretch/>
          </p:blipFill>
          <p:spPr>
            <a:xfrm rot="5400000">
              <a:off x="393956" y="-373126"/>
              <a:ext cx="4197222" cy="4943475"/>
            </a:xfrm>
            <a:prstGeom prst="rect">
              <a:avLst/>
            </a:prstGeom>
          </p:spPr>
        </p:pic>
      </p:grpSp>
      <p:sp>
        <p:nvSpPr>
          <p:cNvPr id="45" name="Rectangle 44">
            <a:extLst>
              <a:ext uri="{FF2B5EF4-FFF2-40B4-BE49-F238E27FC236}">
                <a16:creationId xmlns:a16="http://schemas.microsoft.com/office/drawing/2014/main" id="{5619E882-12EA-4946-A93B-09E6EA1376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276"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C0C5CD6C-C668-4B17-BFAF-532384BCB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228" y="685800"/>
            <a:ext cx="10820400" cy="54864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CB94DA-5B38-48A0-BE62-059A2087806C}"/>
              </a:ext>
            </a:extLst>
          </p:cNvPr>
          <p:cNvSpPr>
            <a:spLocks noGrp="1"/>
          </p:cNvSpPr>
          <p:nvPr>
            <p:ph type="title"/>
          </p:nvPr>
        </p:nvSpPr>
        <p:spPr>
          <a:xfrm>
            <a:off x="1640305" y="798095"/>
            <a:ext cx="8764642" cy="5231063"/>
          </a:xfrm>
        </p:spPr>
        <p:txBody>
          <a:bodyPr vert="horz" lIns="91440" tIns="45720" rIns="91440" bIns="45720" rtlCol="0" anchor="t">
            <a:normAutofit fontScale="90000"/>
          </a:bodyPr>
          <a:lstStyle/>
          <a:p>
            <a:r>
              <a:rPr lang="en-US" sz="2400" b="1" dirty="0">
                <a:ea typeface="+mj-lt"/>
                <a:cs typeface="+mj-lt"/>
              </a:rPr>
              <a:t>                       From bell hooks', </a:t>
            </a:r>
            <a:r>
              <a:rPr lang="en-US" sz="2400" b="1" i="1" dirty="0">
                <a:ea typeface="+mj-lt"/>
                <a:cs typeface="+mj-lt"/>
              </a:rPr>
              <a:t>teaching to transgress </a:t>
            </a:r>
            <a:endParaRPr lang="en-US" sz="2400" b="1">
              <a:cs typeface="Sabon Next LT"/>
            </a:endParaRPr>
          </a:p>
          <a:p>
            <a:r>
              <a:rPr lang="en-US" sz="2000" dirty="0">
                <a:ea typeface="+mj-lt"/>
                <a:cs typeface="+mj-lt"/>
              </a:rPr>
              <a:t>1.      As a classroom community, our capacity to generate excitement is deeply affected by our interest in one another, in hearing one another's voices, in recognizing one another's presence. </a:t>
            </a:r>
            <a:endParaRPr lang="en-US" sz="2000">
              <a:cs typeface="Sabon Next LT"/>
            </a:endParaRPr>
          </a:p>
          <a:p>
            <a:r>
              <a:rPr lang="en-US" sz="2000" dirty="0">
                <a:ea typeface="+mj-lt"/>
                <a:cs typeface="+mj-lt"/>
              </a:rPr>
              <a:t>2.      Excitement is generated through collective effort. The classroom remains the most radical space of possibility </a:t>
            </a:r>
            <a:endParaRPr lang="en-US" sz="2000">
              <a:cs typeface="Sabon Next LT"/>
            </a:endParaRPr>
          </a:p>
          <a:p>
            <a:r>
              <a:rPr lang="en-US" sz="2000" dirty="0">
                <a:ea typeface="+mj-lt"/>
                <a:cs typeface="+mj-lt"/>
              </a:rPr>
              <a:t>3.      Education can only be liberatory when everyone claims knowledge as a field in which we all labor. </a:t>
            </a:r>
            <a:endParaRPr lang="en-US" sz="2000">
              <a:cs typeface="Sabon Next LT"/>
            </a:endParaRPr>
          </a:p>
          <a:p>
            <a:r>
              <a:rPr lang="en-US" sz="2000" dirty="0">
                <a:ea typeface="+mj-lt"/>
                <a:cs typeface="+mj-lt"/>
              </a:rPr>
              <a:t>4.      Hearing each other's voices, individual thoughts, and sometimes associating theses voices with personal experience makes us more acutely aware of each other. That moment of collective participation and dialogue means that students and professor respect each other, engage in acts of recognition with one another, and do not just talk to the professor, but to each other. </a:t>
            </a:r>
            <a:endParaRPr lang="en-US" sz="2000">
              <a:cs typeface="Sabon Next LT"/>
            </a:endParaRPr>
          </a:p>
          <a:p>
            <a:pPr>
              <a:lnSpc>
                <a:spcPct val="90000"/>
              </a:lnSpc>
            </a:pPr>
            <a:r>
              <a:rPr lang="en-US" sz="2000" dirty="0">
                <a:ea typeface="+mj-lt"/>
                <a:cs typeface="+mj-lt"/>
              </a:rPr>
              <a:t>5.      The academy is not paradise. But learning is a place where paradise can be created. The classroom</a:t>
            </a:r>
            <a:r>
              <a:rPr lang="en-US" sz="2000" u="none" strike="noStrike" dirty="0">
                <a:effectLst/>
                <a:ea typeface="+mj-lt"/>
                <a:cs typeface="+mj-lt"/>
              </a:rPr>
              <a:t>, with </a:t>
            </a:r>
            <a:r>
              <a:rPr lang="en-US" sz="2000" dirty="0">
                <a:ea typeface="+mj-lt"/>
                <a:cs typeface="+mj-lt"/>
              </a:rPr>
              <a:t>all its limitations, remains a location of possibility. In that field of possibility, we have the opportunity to labor for freedom, to demand of ourselves and our comrades, an openness of mind and heart that allows us to face reality even as we collectively imagine ways to move beyond boundaries, to transgress. This is education as the practice of freedom. </a:t>
            </a:r>
            <a:br>
              <a:rPr lang="en-US" sz="2400" i="1" u="none" strike="noStrike" dirty="0">
                <a:effectLst/>
                <a:latin typeface="+mn-lt"/>
                <a:cs typeface="Arial" panose="020B0604020202020204" pitchFamily="34" charset="0"/>
              </a:rPr>
            </a:br>
            <a:br>
              <a:rPr lang="en-US" sz="2800" i="0" dirty="0">
                <a:effectLst/>
                <a:latin typeface="+mn-lt"/>
              </a:rPr>
            </a:br>
            <a:endParaRPr lang="en-US" sz="2800">
              <a:latin typeface="+mn-lt"/>
            </a:endParaRPr>
          </a:p>
        </p:txBody>
      </p:sp>
    </p:spTree>
    <p:extLst>
      <p:ext uri="{BB962C8B-B14F-4D97-AF65-F5344CB8AC3E}">
        <p14:creationId xmlns:p14="http://schemas.microsoft.com/office/powerpoint/2010/main" val="1926681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29">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4" name="Picture 31">
            <a:extLst>
              <a:ext uri="{FF2B5EF4-FFF2-40B4-BE49-F238E27FC236}">
                <a16:creationId xmlns:a16="http://schemas.microsoft.com/office/drawing/2014/main" id="{BC526B7A-4801-4FD1-95C8-03AF22629E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 useBgFill="1">
        <p:nvSpPr>
          <p:cNvPr id="45" name="Rectangle 33">
            <a:extLst>
              <a:ext uri="{FF2B5EF4-FFF2-40B4-BE49-F238E27FC236}">
                <a16:creationId xmlns:a16="http://schemas.microsoft.com/office/drawing/2014/main" id="{2D924463-4DB7-437D-85B1-7EE5042DE5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46" name="Rectangle 35">
            <a:extLst>
              <a:ext uri="{FF2B5EF4-FFF2-40B4-BE49-F238E27FC236}">
                <a16:creationId xmlns:a16="http://schemas.microsoft.com/office/drawing/2014/main" id="{4684E975-303E-47A8-B594-8B8635D99C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47" name="Group 37">
            <a:extLst>
              <a:ext uri="{FF2B5EF4-FFF2-40B4-BE49-F238E27FC236}">
                <a16:creationId xmlns:a16="http://schemas.microsoft.com/office/drawing/2014/main" id="{EFE09A4F-A15B-47D3-8D0C-5312542A28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7724071" cy="6858000"/>
            <a:chOff x="4464881" y="0"/>
            <a:chExt cx="7724071" cy="6858000"/>
          </a:xfrm>
        </p:grpSpPr>
        <p:pic>
          <p:nvPicPr>
            <p:cNvPr id="39" name="Picture 38">
              <a:extLst>
                <a:ext uri="{FF2B5EF4-FFF2-40B4-BE49-F238E27FC236}">
                  <a16:creationId xmlns:a16="http://schemas.microsoft.com/office/drawing/2014/main" id="{4B050247-430F-4B46-AB4B-EF8831953A90}"/>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duotone>
                <a:schemeClr val="accent6">
                  <a:shade val="45000"/>
                  <a:satMod val="135000"/>
                </a:schemeClr>
                <a:prstClr val="white"/>
              </a:duotone>
              <a:alphaModFix amt="15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40" name="Picture 39">
              <a:extLst>
                <a:ext uri="{FF2B5EF4-FFF2-40B4-BE49-F238E27FC236}">
                  <a16:creationId xmlns:a16="http://schemas.microsoft.com/office/drawing/2014/main" id="{73E69A1C-E919-43B0-BA1D-6599CABDF820}"/>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duotone>
                <a:schemeClr val="accent6">
                  <a:shade val="45000"/>
                  <a:satMod val="135000"/>
                </a:schemeClr>
                <a:prstClr val="white"/>
              </a:duotone>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42" name="Rectangle 41">
            <a:extLst>
              <a:ext uri="{FF2B5EF4-FFF2-40B4-BE49-F238E27FC236}">
                <a16:creationId xmlns:a16="http://schemas.microsoft.com/office/drawing/2014/main" id="{5619E882-12EA-4946-A93B-09E6EA1376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276"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18DEBA5-E911-463F-A65C-CD4CD83A12CE}"/>
              </a:ext>
            </a:extLst>
          </p:cNvPr>
          <p:cNvSpPr>
            <a:spLocks noGrp="1"/>
          </p:cNvSpPr>
          <p:nvPr>
            <p:ph type="title"/>
          </p:nvPr>
        </p:nvSpPr>
        <p:spPr>
          <a:xfrm>
            <a:off x="1550505" y="410166"/>
            <a:ext cx="9117496" cy="4598504"/>
          </a:xfrm>
        </p:spPr>
        <p:txBody>
          <a:bodyPr vert="horz" lIns="91440" tIns="45720" rIns="91440" bIns="45720" rtlCol="0" anchor="b">
            <a:normAutofit/>
          </a:bodyPr>
          <a:lstStyle/>
          <a:p>
            <a:pPr algn="ctr">
              <a:lnSpc>
                <a:spcPct val="90000"/>
              </a:lnSpc>
            </a:pPr>
            <a:r>
              <a:rPr lang="en-US" dirty="0"/>
              <a:t>In one sentence, write down an answer to the question: "What is Vulnerability?" </a:t>
            </a:r>
            <a:br>
              <a:rPr lang="en-US" dirty="0"/>
            </a:br>
            <a:br>
              <a:rPr lang="en-US" dirty="0"/>
            </a:br>
            <a:r>
              <a:rPr lang="en-US" sz="2400" dirty="0"/>
              <a:t>Collaborative Activity</a:t>
            </a:r>
          </a:p>
        </p:txBody>
      </p:sp>
    </p:spTree>
    <p:extLst>
      <p:ext uri="{BB962C8B-B14F-4D97-AF65-F5344CB8AC3E}">
        <p14:creationId xmlns:p14="http://schemas.microsoft.com/office/powerpoint/2010/main" val="86611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29">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4" name="Picture 31">
            <a:extLst>
              <a:ext uri="{FF2B5EF4-FFF2-40B4-BE49-F238E27FC236}">
                <a16:creationId xmlns:a16="http://schemas.microsoft.com/office/drawing/2014/main" id="{BC526B7A-4801-4FD1-95C8-03AF22629E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 useBgFill="1">
        <p:nvSpPr>
          <p:cNvPr id="45" name="Rectangle 33">
            <a:extLst>
              <a:ext uri="{FF2B5EF4-FFF2-40B4-BE49-F238E27FC236}">
                <a16:creationId xmlns:a16="http://schemas.microsoft.com/office/drawing/2014/main" id="{2D924463-4DB7-437D-85B1-7EE5042DE5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46" name="Rectangle 35">
            <a:extLst>
              <a:ext uri="{FF2B5EF4-FFF2-40B4-BE49-F238E27FC236}">
                <a16:creationId xmlns:a16="http://schemas.microsoft.com/office/drawing/2014/main" id="{4684E975-303E-47A8-B594-8B8635D99C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47" name="Group 37">
            <a:extLst>
              <a:ext uri="{FF2B5EF4-FFF2-40B4-BE49-F238E27FC236}">
                <a16:creationId xmlns:a16="http://schemas.microsoft.com/office/drawing/2014/main" id="{EFE09A4F-A15B-47D3-8D0C-5312542A28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7724071" cy="6858000"/>
            <a:chOff x="4464881" y="0"/>
            <a:chExt cx="7724071" cy="6858000"/>
          </a:xfrm>
        </p:grpSpPr>
        <p:pic>
          <p:nvPicPr>
            <p:cNvPr id="39" name="Picture 38">
              <a:extLst>
                <a:ext uri="{FF2B5EF4-FFF2-40B4-BE49-F238E27FC236}">
                  <a16:creationId xmlns:a16="http://schemas.microsoft.com/office/drawing/2014/main" id="{4B050247-430F-4B46-AB4B-EF8831953A90}"/>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duotone>
                <a:schemeClr val="accent6">
                  <a:shade val="45000"/>
                  <a:satMod val="135000"/>
                </a:schemeClr>
                <a:prstClr val="white"/>
              </a:duotone>
              <a:alphaModFix amt="15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40" name="Picture 39">
              <a:extLst>
                <a:ext uri="{FF2B5EF4-FFF2-40B4-BE49-F238E27FC236}">
                  <a16:creationId xmlns:a16="http://schemas.microsoft.com/office/drawing/2014/main" id="{73E69A1C-E919-43B0-BA1D-6599CABDF820}"/>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duotone>
                <a:schemeClr val="accent6">
                  <a:shade val="45000"/>
                  <a:satMod val="135000"/>
                </a:schemeClr>
                <a:prstClr val="white"/>
              </a:duotone>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42" name="Rectangle 41">
            <a:extLst>
              <a:ext uri="{FF2B5EF4-FFF2-40B4-BE49-F238E27FC236}">
                <a16:creationId xmlns:a16="http://schemas.microsoft.com/office/drawing/2014/main" id="{5619E882-12EA-4946-A93B-09E6EA1376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276"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18DEBA5-E911-463F-A65C-CD4CD83A12CE}"/>
              </a:ext>
            </a:extLst>
          </p:cNvPr>
          <p:cNvSpPr>
            <a:spLocks noGrp="1"/>
          </p:cNvSpPr>
          <p:nvPr>
            <p:ph type="title"/>
          </p:nvPr>
        </p:nvSpPr>
        <p:spPr>
          <a:xfrm>
            <a:off x="1550505" y="410166"/>
            <a:ext cx="9117496" cy="4598504"/>
          </a:xfrm>
        </p:spPr>
        <p:txBody>
          <a:bodyPr vert="horz" lIns="91440" tIns="45720" rIns="91440" bIns="45720" rtlCol="0" anchor="b">
            <a:normAutofit/>
          </a:bodyPr>
          <a:lstStyle/>
          <a:p>
            <a:pPr algn="ctr">
              <a:lnSpc>
                <a:spcPct val="90000"/>
              </a:lnSpc>
            </a:pPr>
            <a:r>
              <a:rPr lang="en-US" dirty="0"/>
              <a:t>Take a few minutes to reflect on our session today, writing down one gift and one challenge.</a:t>
            </a:r>
            <a:br>
              <a:rPr lang="en-US" dirty="0"/>
            </a:br>
            <a:br>
              <a:rPr lang="en-US" dirty="0"/>
            </a:br>
            <a:r>
              <a:rPr lang="en-US" sz="2400" dirty="0"/>
              <a:t>Care</a:t>
            </a:r>
            <a:r>
              <a:rPr lang="en-US" sz="2400" dirty="0">
                <a:cs typeface="Sabon Next LT"/>
              </a:rPr>
              <a:t> for the Container Activity</a:t>
            </a:r>
          </a:p>
        </p:txBody>
      </p:sp>
    </p:spTree>
    <p:extLst>
      <p:ext uri="{BB962C8B-B14F-4D97-AF65-F5344CB8AC3E}">
        <p14:creationId xmlns:p14="http://schemas.microsoft.com/office/powerpoint/2010/main" val="369538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0" name="Rectangle 9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21" name="Rectangle 9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22" name="Group 10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03" name="Picture 10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04" name="Picture 10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le 1">
            <a:extLst>
              <a:ext uri="{FF2B5EF4-FFF2-40B4-BE49-F238E27FC236}">
                <a16:creationId xmlns:a16="http://schemas.microsoft.com/office/drawing/2014/main" id="{BE4A1982-67DF-4224-99FF-3728CE40FED7}"/>
              </a:ext>
            </a:extLst>
          </p:cNvPr>
          <p:cNvSpPr>
            <a:spLocks noGrp="1"/>
          </p:cNvSpPr>
          <p:nvPr>
            <p:ph type="title"/>
          </p:nvPr>
        </p:nvSpPr>
        <p:spPr>
          <a:xfrm>
            <a:off x="435065" y="680128"/>
            <a:ext cx="10972735" cy="5035064"/>
          </a:xfrm>
        </p:spPr>
        <p:txBody>
          <a:bodyPr>
            <a:noAutofit/>
          </a:bodyPr>
          <a:lstStyle/>
          <a:p>
            <a:pPr algn="ctr">
              <a:lnSpc>
                <a:spcPct val="90000"/>
              </a:lnSpc>
            </a:pPr>
            <a:br>
              <a:rPr lang="en-US" sz="2400" dirty="0">
                <a:solidFill>
                  <a:srgbClr val="FFFFFF"/>
                </a:solidFill>
              </a:rPr>
            </a:br>
            <a:endParaRPr lang="en-US" sz="2400" dirty="0">
              <a:solidFill>
                <a:srgbClr val="FFFFFF"/>
              </a:solidFill>
            </a:endParaRPr>
          </a:p>
        </p:txBody>
      </p:sp>
      <p:sp>
        <p:nvSpPr>
          <p:cNvPr id="3" name="Content Placeholder 2">
            <a:extLst>
              <a:ext uri="{FF2B5EF4-FFF2-40B4-BE49-F238E27FC236}">
                <a16:creationId xmlns:a16="http://schemas.microsoft.com/office/drawing/2014/main" id="{117E1A82-BB47-4001-8707-C06DB7E8AB7F}"/>
              </a:ext>
            </a:extLst>
          </p:cNvPr>
          <p:cNvSpPr>
            <a:spLocks noGrp="1"/>
          </p:cNvSpPr>
          <p:nvPr>
            <p:ph idx="1"/>
          </p:nvPr>
        </p:nvSpPr>
        <p:spPr>
          <a:xfrm>
            <a:off x="1563917" y="2384474"/>
            <a:ext cx="9067215" cy="3728613"/>
          </a:xfrm>
        </p:spPr>
        <p:txBody>
          <a:bodyPr>
            <a:normAutofit/>
          </a:bodyPr>
          <a:lstStyle/>
          <a:p>
            <a:pPr algn="ctr"/>
            <a:endParaRPr lang="en-US" sz="1800" dirty="0">
              <a:solidFill>
                <a:srgbClr val="FFFFFF"/>
              </a:solidFill>
            </a:endParaRPr>
          </a:p>
          <a:p>
            <a:pPr algn="ctr"/>
            <a:endParaRPr lang="en-US" sz="1800" dirty="0">
              <a:solidFill>
                <a:srgbClr val="FFFFFF"/>
              </a:solidFill>
            </a:endParaRPr>
          </a:p>
        </p:txBody>
      </p:sp>
      <p:sp>
        <p:nvSpPr>
          <p:cNvPr id="5" name="TextBox 4">
            <a:extLst>
              <a:ext uri="{FF2B5EF4-FFF2-40B4-BE49-F238E27FC236}">
                <a16:creationId xmlns:a16="http://schemas.microsoft.com/office/drawing/2014/main" id="{603F3803-215A-46C0-B2B9-76A067C1C0AA}"/>
              </a:ext>
            </a:extLst>
          </p:cNvPr>
          <p:cNvSpPr txBox="1"/>
          <p:nvPr/>
        </p:nvSpPr>
        <p:spPr>
          <a:xfrm>
            <a:off x="649538" y="743117"/>
            <a:ext cx="10817726" cy="54168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800" b="1" dirty="0">
                <a:solidFill>
                  <a:schemeClr val="bg1"/>
                </a:solidFill>
              </a:rPr>
              <a:t>References</a:t>
            </a:r>
          </a:p>
          <a:p>
            <a:endParaRPr lang="en-US" dirty="0">
              <a:solidFill>
                <a:schemeClr val="bg1"/>
              </a:solidFill>
            </a:endParaRPr>
          </a:p>
          <a:p>
            <a:r>
              <a:rPr lang="en-US" sz="2400" dirty="0">
                <a:solidFill>
                  <a:schemeClr val="bg1"/>
                </a:solidFill>
                <a:ea typeface="+mn-lt"/>
                <a:cs typeface="+mn-lt"/>
              </a:rPr>
              <a:t>Freire, Paolo. "Pedagogy of the oppressed (revised)." </a:t>
            </a:r>
            <a:r>
              <a:rPr lang="en-US" sz="2400" i="1" dirty="0">
                <a:solidFill>
                  <a:schemeClr val="bg1"/>
                </a:solidFill>
                <a:ea typeface="+mn-lt"/>
                <a:cs typeface="+mn-lt"/>
              </a:rPr>
              <a:t>New York:</a:t>
            </a:r>
            <a:endParaRPr lang="en-US" sz="2400" dirty="0">
              <a:solidFill>
                <a:schemeClr val="bg1"/>
              </a:solidFill>
              <a:ea typeface="+mn-lt"/>
              <a:cs typeface="+mn-lt"/>
            </a:endParaRPr>
          </a:p>
          <a:p>
            <a:r>
              <a:rPr lang="en-US" sz="2400" i="1" dirty="0">
                <a:solidFill>
                  <a:schemeClr val="bg1"/>
                </a:solidFill>
                <a:ea typeface="+mn-lt"/>
                <a:cs typeface="+mn-lt"/>
              </a:rPr>
              <a:t>     Continuum</a:t>
            </a:r>
            <a:r>
              <a:rPr lang="en-US" sz="2400" dirty="0">
                <a:solidFill>
                  <a:schemeClr val="bg1"/>
                </a:solidFill>
                <a:ea typeface="+mn-lt"/>
                <a:cs typeface="+mn-lt"/>
              </a:rPr>
              <a:t> (1996).</a:t>
            </a:r>
            <a:endParaRPr lang="en-US" sz="2400">
              <a:solidFill>
                <a:schemeClr val="bg1"/>
              </a:solidFill>
            </a:endParaRPr>
          </a:p>
          <a:p>
            <a:r>
              <a:rPr lang="en-US" sz="2400" dirty="0">
                <a:solidFill>
                  <a:schemeClr val="bg1"/>
                </a:solidFill>
                <a:ea typeface="+mn-lt"/>
                <a:cs typeface="+mn-lt"/>
              </a:rPr>
              <a:t>Goleman, Daniel. "Working with emotional intelligence." (1998).</a:t>
            </a:r>
            <a:endParaRPr lang="en-US" sz="2400">
              <a:solidFill>
                <a:schemeClr val="bg1"/>
              </a:solidFill>
            </a:endParaRPr>
          </a:p>
          <a:p>
            <a:r>
              <a:rPr lang="en-US" sz="2400" dirty="0">
                <a:solidFill>
                  <a:schemeClr val="bg1"/>
                </a:solidFill>
                <a:ea typeface="+mn-lt"/>
                <a:cs typeface="+mn-lt"/>
              </a:rPr>
              <a:t>Harris, Russ. </a:t>
            </a:r>
            <a:r>
              <a:rPr lang="en-US" sz="2400" i="1" dirty="0">
                <a:solidFill>
                  <a:schemeClr val="bg1"/>
                </a:solidFill>
                <a:ea typeface="+mn-lt"/>
                <a:cs typeface="+mn-lt"/>
              </a:rPr>
              <a:t>The happiness trap: Stop struggling, start living</a:t>
            </a:r>
            <a:r>
              <a:rPr lang="en-US" sz="2400" dirty="0">
                <a:solidFill>
                  <a:schemeClr val="bg1"/>
                </a:solidFill>
                <a:ea typeface="+mn-lt"/>
                <a:cs typeface="+mn-lt"/>
              </a:rPr>
              <a:t>.</a:t>
            </a:r>
          </a:p>
          <a:p>
            <a:r>
              <a:rPr lang="en-US" sz="2400" dirty="0">
                <a:solidFill>
                  <a:schemeClr val="bg1"/>
                </a:solidFill>
                <a:ea typeface="+mn-lt"/>
                <a:cs typeface="+mn-lt"/>
              </a:rPr>
              <a:t>     </a:t>
            </a:r>
            <a:r>
              <a:rPr lang="en-US" sz="2400" dirty="0" err="1">
                <a:solidFill>
                  <a:schemeClr val="bg1"/>
                </a:solidFill>
                <a:ea typeface="+mn-lt"/>
                <a:cs typeface="+mn-lt"/>
              </a:rPr>
              <a:t>ReadHowYouWant</a:t>
            </a:r>
            <a:r>
              <a:rPr lang="en-US" sz="2400" dirty="0">
                <a:solidFill>
                  <a:schemeClr val="bg1"/>
                </a:solidFill>
                <a:ea typeface="+mn-lt"/>
                <a:cs typeface="+mn-lt"/>
              </a:rPr>
              <a:t>. com, 2011.</a:t>
            </a:r>
            <a:endParaRPr lang="en-US" sz="2400" dirty="0">
              <a:solidFill>
                <a:schemeClr val="bg1"/>
              </a:solidFill>
            </a:endParaRPr>
          </a:p>
          <a:p>
            <a:r>
              <a:rPr lang="en-US" sz="2400" dirty="0">
                <a:solidFill>
                  <a:schemeClr val="bg1"/>
                </a:solidFill>
                <a:ea typeface="+mn-lt"/>
                <a:cs typeface="+mn-lt"/>
              </a:rPr>
              <a:t>Haynes, Joanna, and Walter Kohan. "Facilitating and </a:t>
            </a:r>
            <a:r>
              <a:rPr lang="en-US" sz="2400" dirty="0" err="1">
                <a:solidFill>
                  <a:schemeClr val="bg1"/>
                </a:solidFill>
                <a:ea typeface="+mn-lt"/>
                <a:cs typeface="+mn-lt"/>
              </a:rPr>
              <a:t>difficultating</a:t>
            </a:r>
            <a:r>
              <a:rPr lang="en-US" sz="2400" dirty="0">
                <a:solidFill>
                  <a:schemeClr val="bg1"/>
                </a:solidFill>
                <a:ea typeface="+mn-lt"/>
                <a:cs typeface="+mn-lt"/>
              </a:rPr>
              <a:t>: The</a:t>
            </a:r>
          </a:p>
          <a:p>
            <a:r>
              <a:rPr lang="en-US" sz="2400" dirty="0">
                <a:solidFill>
                  <a:schemeClr val="bg1"/>
                </a:solidFill>
                <a:ea typeface="+mn-lt"/>
                <a:cs typeface="+mn-lt"/>
              </a:rPr>
              <a:t>      cultivation of teacher ignorance and inventiveness." In </a:t>
            </a:r>
            <a:r>
              <a:rPr lang="en-US" sz="2400" i="1" dirty="0">
                <a:solidFill>
                  <a:schemeClr val="bg1"/>
                </a:solidFill>
                <a:ea typeface="+mn-lt"/>
                <a:cs typeface="+mn-lt"/>
              </a:rPr>
              <a:t>Literacies,</a:t>
            </a:r>
            <a:endParaRPr lang="en-US" sz="2400" dirty="0">
              <a:solidFill>
                <a:schemeClr val="bg1"/>
              </a:solidFill>
              <a:ea typeface="+mn-lt"/>
              <a:cs typeface="+mn-lt"/>
            </a:endParaRPr>
          </a:p>
          <a:p>
            <a:r>
              <a:rPr lang="en-US" sz="2400" i="1" dirty="0">
                <a:solidFill>
                  <a:schemeClr val="bg1"/>
                </a:solidFill>
                <a:ea typeface="+mn-lt"/>
                <a:cs typeface="+mn-lt"/>
              </a:rPr>
              <a:t>      Literature and Learning</a:t>
            </a:r>
            <a:r>
              <a:rPr lang="en-US" sz="2400" dirty="0">
                <a:solidFill>
                  <a:schemeClr val="bg1"/>
                </a:solidFill>
                <a:ea typeface="+mn-lt"/>
                <a:cs typeface="+mn-lt"/>
              </a:rPr>
              <a:t>, pp. 204-221. Routledge, 2018.</a:t>
            </a:r>
            <a:endParaRPr lang="en-US" sz="2400">
              <a:solidFill>
                <a:schemeClr val="bg1"/>
              </a:solidFill>
            </a:endParaRPr>
          </a:p>
          <a:p>
            <a:r>
              <a:rPr lang="en-US" sz="2400" dirty="0">
                <a:solidFill>
                  <a:schemeClr val="bg1"/>
                </a:solidFill>
                <a:ea typeface="+mn-lt"/>
                <a:cs typeface="+mn-lt"/>
              </a:rPr>
              <a:t>Hooks, Bell. </a:t>
            </a:r>
            <a:r>
              <a:rPr lang="en-US" sz="2400" i="1" dirty="0">
                <a:solidFill>
                  <a:schemeClr val="bg1"/>
                </a:solidFill>
                <a:ea typeface="+mn-lt"/>
                <a:cs typeface="+mn-lt"/>
              </a:rPr>
              <a:t>Teaching to transgress</a:t>
            </a:r>
            <a:r>
              <a:rPr lang="en-US" sz="2400" dirty="0">
                <a:solidFill>
                  <a:schemeClr val="bg1"/>
                </a:solidFill>
                <a:ea typeface="+mn-lt"/>
                <a:cs typeface="+mn-lt"/>
              </a:rPr>
              <a:t>. Routledge, 2014.</a:t>
            </a:r>
            <a:endParaRPr lang="en-US" sz="2400">
              <a:solidFill>
                <a:schemeClr val="bg1"/>
              </a:solidFill>
            </a:endParaRPr>
          </a:p>
          <a:p>
            <a:r>
              <a:rPr lang="en-US" sz="2400" dirty="0">
                <a:solidFill>
                  <a:schemeClr val="bg1"/>
                </a:solidFill>
                <a:ea typeface="+mn-lt"/>
                <a:cs typeface="+mn-lt"/>
              </a:rPr>
              <a:t>Kohan, Walter Omar. </a:t>
            </a:r>
            <a:r>
              <a:rPr lang="en-US" sz="2400" i="1" dirty="0">
                <a:solidFill>
                  <a:schemeClr val="bg1"/>
                </a:solidFill>
                <a:ea typeface="+mn-lt"/>
                <a:cs typeface="+mn-lt"/>
              </a:rPr>
              <a:t>The Inventive Schoolmaster: Simón Rodríguez</a:t>
            </a:r>
            <a:r>
              <a:rPr lang="en-US" sz="2400" dirty="0">
                <a:solidFill>
                  <a:schemeClr val="bg1"/>
                </a:solidFill>
                <a:ea typeface="+mn-lt"/>
                <a:cs typeface="+mn-lt"/>
              </a:rPr>
              <a:t>.</a:t>
            </a:r>
          </a:p>
          <a:p>
            <a:r>
              <a:rPr lang="en-US" sz="2400" dirty="0">
                <a:solidFill>
                  <a:schemeClr val="bg1"/>
                </a:solidFill>
                <a:ea typeface="+mn-lt"/>
                <a:cs typeface="+mn-lt"/>
              </a:rPr>
              <a:t>       Springer, 2015.</a:t>
            </a:r>
            <a:endParaRPr lang="en-US" sz="2400" dirty="0">
              <a:solidFill>
                <a:schemeClr val="bg1"/>
              </a:solidFill>
            </a:endParaRP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83250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24">
            <a:extLst>
              <a:ext uri="{FF2B5EF4-FFF2-40B4-BE49-F238E27FC236}">
                <a16:creationId xmlns:a16="http://schemas.microsoft.com/office/drawing/2014/main" id="{1E644DE9-8D09-43E2-BA69-F57482CFC9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59" name="Rectangle 26">
            <a:extLst>
              <a:ext uri="{FF2B5EF4-FFF2-40B4-BE49-F238E27FC236}">
                <a16:creationId xmlns:a16="http://schemas.microsoft.com/office/drawing/2014/main" id="{6C23C919-B32E-40FF-B3D8-631316E84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20" name="Picture 3">
            <a:extLst>
              <a:ext uri="{FF2B5EF4-FFF2-40B4-BE49-F238E27FC236}">
                <a16:creationId xmlns:a16="http://schemas.microsoft.com/office/drawing/2014/main" id="{22CB6102-9451-4E28-8902-E5B5A1F3A905}"/>
              </a:ext>
            </a:extLst>
          </p:cNvPr>
          <p:cNvPicPr>
            <a:picLocks noChangeAspect="1"/>
          </p:cNvPicPr>
          <p:nvPr/>
        </p:nvPicPr>
        <p:blipFill rotWithShape="1">
          <a:blip r:embed="rId2">
            <a:alphaModFix amt="60000"/>
          </a:blip>
          <a:srcRect t="14974" b="5255"/>
          <a:stretch/>
        </p:blipFill>
        <p:spPr>
          <a:xfrm>
            <a:off x="20" y="0"/>
            <a:ext cx="12191980" cy="6856614"/>
          </a:xfrm>
          <a:prstGeom prst="rect">
            <a:avLst/>
          </a:prstGeom>
        </p:spPr>
      </p:pic>
      <p:sp>
        <p:nvSpPr>
          <p:cNvPr id="2" name="Title 1"/>
          <p:cNvSpPr>
            <a:spLocks noGrp="1"/>
          </p:cNvSpPr>
          <p:nvPr>
            <p:ph type="ctrTitle"/>
          </p:nvPr>
        </p:nvSpPr>
        <p:spPr>
          <a:xfrm>
            <a:off x="838200" y="980843"/>
            <a:ext cx="7530685" cy="3163864"/>
          </a:xfrm>
        </p:spPr>
        <p:txBody>
          <a:bodyPr>
            <a:normAutofit/>
          </a:bodyPr>
          <a:lstStyle/>
          <a:p>
            <a:pPr algn="l"/>
            <a:r>
              <a:rPr lang="en-US" sz="5200" dirty="0">
                <a:solidFill>
                  <a:srgbClr val="FFFFFF"/>
                </a:solidFill>
                <a:ea typeface="+mj-lt"/>
                <a:cs typeface="+mj-lt"/>
              </a:rPr>
              <a:t>Introductions</a:t>
            </a:r>
            <a:br>
              <a:rPr lang="en-US" sz="5200" dirty="0">
                <a:solidFill>
                  <a:srgbClr val="FFFFFF"/>
                </a:solidFill>
                <a:latin typeface="+mn-lt"/>
                <a:cs typeface="Arial"/>
              </a:rPr>
            </a:br>
            <a:endParaRPr lang="en-US" sz="5200">
              <a:solidFill>
                <a:srgbClr val="FFFFFF"/>
              </a:solidFill>
              <a:latin typeface="Avenir Next LT Pro"/>
              <a:cs typeface="Arial"/>
            </a:endParaRPr>
          </a:p>
        </p:txBody>
      </p:sp>
      <p:sp>
        <p:nvSpPr>
          <p:cNvPr id="3" name="Subtitle 2"/>
          <p:cNvSpPr>
            <a:spLocks noGrp="1"/>
          </p:cNvSpPr>
          <p:nvPr>
            <p:ph type="subTitle" idx="1"/>
          </p:nvPr>
        </p:nvSpPr>
        <p:spPr>
          <a:xfrm>
            <a:off x="791411" y="3746989"/>
            <a:ext cx="8278290" cy="2341913"/>
          </a:xfrm>
        </p:spPr>
        <p:txBody>
          <a:bodyPr vert="horz" lIns="91440" tIns="45720" rIns="91440" bIns="45720" rtlCol="0" anchor="t">
            <a:normAutofit/>
          </a:bodyPr>
          <a:lstStyle/>
          <a:p>
            <a:pPr algn="l">
              <a:lnSpc>
                <a:spcPct val="100000"/>
              </a:lnSpc>
            </a:pPr>
            <a:r>
              <a:rPr lang="en-US" dirty="0">
                <a:solidFill>
                  <a:srgbClr val="FFFFFF"/>
                </a:solidFill>
                <a:ea typeface="+mn-lt"/>
                <a:cs typeface="+mn-lt"/>
              </a:rPr>
              <a:t>Please</a:t>
            </a:r>
            <a:r>
              <a:rPr lang="en-US" dirty="0">
                <a:solidFill>
                  <a:schemeClr val="bg1"/>
                </a:solidFill>
                <a:ea typeface="+mn-lt"/>
                <a:cs typeface="+mn-lt"/>
              </a:rPr>
              <a:t> tell us your name, department ,</a:t>
            </a:r>
            <a:r>
              <a:rPr lang="en-US" dirty="0">
                <a:solidFill>
                  <a:srgbClr val="FFFFFF"/>
                </a:solidFill>
                <a:ea typeface="+mn-lt"/>
                <a:cs typeface="+mn-lt"/>
              </a:rPr>
              <a:t> </a:t>
            </a:r>
            <a:r>
              <a:rPr lang="en-US" dirty="0">
                <a:solidFill>
                  <a:schemeClr val="bg1"/>
                </a:solidFill>
                <a:ea typeface="+mn-lt"/>
                <a:cs typeface="+mn-lt"/>
              </a:rPr>
              <a:t>and</a:t>
            </a:r>
            <a:r>
              <a:rPr lang="en-US" dirty="0">
                <a:solidFill>
                  <a:srgbClr val="FFFFFF"/>
                </a:solidFill>
                <a:ea typeface="+mn-lt"/>
                <a:cs typeface="+mn-lt"/>
              </a:rPr>
              <a:t> one word you associate with the idea of emotional intelligence (EQ)</a:t>
            </a:r>
            <a:endParaRPr lang="en-US" dirty="0">
              <a:ea typeface="+mn-lt"/>
              <a:cs typeface="+mn-lt"/>
            </a:endParaRPr>
          </a:p>
        </p:txBody>
      </p:sp>
    </p:spTree>
    <p:extLst>
      <p:ext uri="{BB962C8B-B14F-4D97-AF65-F5344CB8AC3E}">
        <p14:creationId xmlns:p14="http://schemas.microsoft.com/office/powerpoint/2010/main" val="3056490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35" name="Picture 34">
            <a:extLst>
              <a:ext uri="{FF2B5EF4-FFF2-40B4-BE49-F238E27FC236}">
                <a16:creationId xmlns:a16="http://schemas.microsoft.com/office/drawing/2014/main" id="{BC526B7A-4801-4FD1-95C8-03AF22629E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 useBgFill="1">
        <p:nvSpPr>
          <p:cNvPr id="37" name="Rectangle 36">
            <a:extLst>
              <a:ext uri="{FF2B5EF4-FFF2-40B4-BE49-F238E27FC236}">
                <a16:creationId xmlns:a16="http://schemas.microsoft.com/office/drawing/2014/main" id="{2D924463-4DB7-437D-85B1-7EE5042DE5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9" name="Rectangle 38">
            <a:extLst>
              <a:ext uri="{FF2B5EF4-FFF2-40B4-BE49-F238E27FC236}">
                <a16:creationId xmlns:a16="http://schemas.microsoft.com/office/drawing/2014/main" id="{4684E975-303E-47A8-B594-8B8635D99C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41" name="Group 40">
            <a:extLst>
              <a:ext uri="{FF2B5EF4-FFF2-40B4-BE49-F238E27FC236}">
                <a16:creationId xmlns:a16="http://schemas.microsoft.com/office/drawing/2014/main" id="{80077833-8B68-4C70-971A-2B043CF0BB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5236971" cy="6858000"/>
            <a:chOff x="20829" y="1"/>
            <a:chExt cx="5236971" cy="6857999"/>
          </a:xfrm>
        </p:grpSpPr>
        <p:pic>
          <p:nvPicPr>
            <p:cNvPr id="42" name="Picture 41">
              <a:extLst>
                <a:ext uri="{FF2B5EF4-FFF2-40B4-BE49-F238E27FC236}">
                  <a16:creationId xmlns:a16="http://schemas.microsoft.com/office/drawing/2014/main" id="{71963C11-A5F2-44E2-971E-CC01E226310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alphaModFix amt="15000"/>
              <a:extLst>
                <a:ext uri="{28A0092B-C50C-407E-A947-70E740481C1C}">
                  <a14:useLocalDpi xmlns:a14="http://schemas.microsoft.com/office/drawing/2010/main" val="0"/>
                </a:ext>
              </a:extLst>
            </a:blip>
            <a:stretch>
              <a:fillRect/>
            </a:stretch>
          </p:blipFill>
          <p:spPr>
            <a:xfrm>
              <a:off x="20829" y="692703"/>
              <a:ext cx="5236971" cy="6165297"/>
            </a:xfrm>
            <a:prstGeom prst="rect">
              <a:avLst/>
            </a:prstGeom>
          </p:spPr>
        </p:pic>
        <p:pic>
          <p:nvPicPr>
            <p:cNvPr id="43" name="Picture 42">
              <a:extLst>
                <a:ext uri="{FF2B5EF4-FFF2-40B4-BE49-F238E27FC236}">
                  <a16:creationId xmlns:a16="http://schemas.microsoft.com/office/drawing/2014/main" id="{B123F466-27B2-48C0-840E-F3AD889CC976}"/>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4">
              <a:alphaModFix amt="8000"/>
              <a:extLst>
                <a:ext uri="{28A0092B-C50C-407E-A947-70E740481C1C}">
                  <a14:useLocalDpi xmlns:a14="http://schemas.microsoft.com/office/drawing/2010/main" val="0"/>
                </a:ext>
              </a:extLst>
            </a:blip>
            <a:srcRect l="19154" b="19117"/>
            <a:stretch/>
          </p:blipFill>
          <p:spPr>
            <a:xfrm rot="5400000">
              <a:off x="393956" y="-373126"/>
              <a:ext cx="4197222" cy="4943475"/>
            </a:xfrm>
            <a:prstGeom prst="rect">
              <a:avLst/>
            </a:prstGeom>
          </p:spPr>
        </p:pic>
      </p:grpSp>
      <p:sp>
        <p:nvSpPr>
          <p:cNvPr id="45" name="Rectangle 44">
            <a:extLst>
              <a:ext uri="{FF2B5EF4-FFF2-40B4-BE49-F238E27FC236}">
                <a16:creationId xmlns:a16="http://schemas.microsoft.com/office/drawing/2014/main" id="{5619E882-12EA-4946-A93B-09E6EA1376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276"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C0C5CD6C-C668-4B17-BFAF-532384BCB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228" y="685800"/>
            <a:ext cx="10820400" cy="54864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CB94DA-5B38-48A0-BE62-059A2087806C}"/>
              </a:ext>
            </a:extLst>
          </p:cNvPr>
          <p:cNvSpPr>
            <a:spLocks noGrp="1"/>
          </p:cNvSpPr>
          <p:nvPr>
            <p:ph type="title"/>
          </p:nvPr>
        </p:nvSpPr>
        <p:spPr>
          <a:xfrm>
            <a:off x="1219200" y="1219200"/>
            <a:ext cx="8644327" cy="4495800"/>
          </a:xfrm>
        </p:spPr>
        <p:txBody>
          <a:bodyPr vert="horz" lIns="91440" tIns="45720" rIns="91440" bIns="45720" rtlCol="0" anchor="t">
            <a:normAutofit/>
          </a:bodyPr>
          <a:lstStyle/>
          <a:p>
            <a:pPr>
              <a:lnSpc>
                <a:spcPct val="90000"/>
              </a:lnSpc>
            </a:pPr>
            <a:r>
              <a:rPr lang="en-US" sz="2800" i="0" u="none" strike="noStrike" dirty="0">
                <a:effectLst/>
                <a:latin typeface="+mn-lt"/>
              </a:rPr>
              <a:t>“</a:t>
            </a:r>
            <a:r>
              <a:rPr lang="en-US" sz="2400" i="1" dirty="0">
                <a:latin typeface="+mn-lt"/>
                <a:cs typeface="Arial" panose="020B0604020202020204" pitchFamily="34" charset="0"/>
              </a:rPr>
              <a:t>We're being judged by a new yardstick: not just by how smart we are, or by our training and expertise, but also by how well we handle ourselves and each other.”</a:t>
            </a:r>
            <a:br>
              <a:rPr lang="en-US" sz="2400" i="1" dirty="0">
                <a:latin typeface="+mn-lt"/>
                <a:cs typeface="Arial" panose="020B0604020202020204" pitchFamily="34" charset="0"/>
              </a:rPr>
            </a:br>
            <a:br>
              <a:rPr lang="en-US" sz="2400" b="1" i="1" dirty="0">
                <a:latin typeface="Arial" panose="020B0604020202020204" pitchFamily="34" charset="0"/>
                <a:cs typeface="Arial" panose="020B0604020202020204" pitchFamily="34" charset="0"/>
              </a:rPr>
            </a:br>
            <a:r>
              <a:rPr lang="en-US" sz="2400" i="1" u="none" strike="noStrike" dirty="0">
                <a:effectLst/>
                <a:latin typeface="+mn-lt"/>
                <a:cs typeface="Arial" panose="020B0604020202020204" pitchFamily="34" charset="0"/>
              </a:rPr>
              <a:t>(</a:t>
            </a:r>
            <a:r>
              <a:rPr lang="en-US" sz="2400" u="none" strike="noStrike" dirty="0">
                <a:effectLst/>
                <a:latin typeface="+mn-lt"/>
                <a:cs typeface="Arial" panose="020B0604020202020204" pitchFamily="34" charset="0"/>
              </a:rPr>
              <a:t>Daniel Goleman,</a:t>
            </a:r>
            <a:r>
              <a:rPr lang="en-US" sz="2400" i="1" u="none" strike="noStrike" dirty="0">
                <a:effectLst/>
                <a:latin typeface="+mn-lt"/>
                <a:cs typeface="Arial" panose="020B0604020202020204" pitchFamily="34" charset="0"/>
              </a:rPr>
              <a:t> Working with Emotional Intelligence)</a:t>
            </a:r>
            <a:br>
              <a:rPr lang="en-US" sz="2400" i="1" u="none" strike="noStrike" dirty="0">
                <a:effectLst/>
                <a:latin typeface="+mn-lt"/>
                <a:cs typeface="Arial" panose="020B0604020202020204" pitchFamily="34" charset="0"/>
              </a:rPr>
            </a:br>
            <a:br>
              <a:rPr lang="en-US" sz="2800" i="0" dirty="0">
                <a:effectLst/>
                <a:latin typeface="+mn-lt"/>
              </a:rPr>
            </a:br>
            <a:endParaRPr lang="en-US" sz="2800" dirty="0">
              <a:latin typeface="+mn-lt"/>
            </a:endParaRPr>
          </a:p>
        </p:txBody>
      </p:sp>
    </p:spTree>
    <p:extLst>
      <p:ext uri="{BB962C8B-B14F-4D97-AF65-F5344CB8AC3E}">
        <p14:creationId xmlns:p14="http://schemas.microsoft.com/office/powerpoint/2010/main" val="8392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8">
            <a:extLst>
              <a:ext uri="{FF2B5EF4-FFF2-40B4-BE49-F238E27FC236}">
                <a16:creationId xmlns:a16="http://schemas.microsoft.com/office/drawing/2014/main" id="{43A9B7B3-F171-4C25-99FC-C54250F064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5" name="Rectangle 10">
            <a:extLst>
              <a:ext uri="{FF2B5EF4-FFF2-40B4-BE49-F238E27FC236}">
                <a16:creationId xmlns:a16="http://schemas.microsoft.com/office/drawing/2014/main" id="{D2D5C7C5-9C27-4A61-9F57-1857D4532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6" name="Rectangle 12">
            <a:extLst>
              <a:ext uri="{FF2B5EF4-FFF2-40B4-BE49-F238E27FC236}">
                <a16:creationId xmlns:a16="http://schemas.microsoft.com/office/drawing/2014/main" id="{A56932E6-5BA9-4C85-82EA-A307011BB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62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5F2CC531-3F0B-40F7-8CDB-3308F8217ACD}"/>
              </a:ext>
            </a:extLst>
          </p:cNvPr>
          <p:cNvSpPr>
            <a:spLocks noGrp="1"/>
          </p:cNvSpPr>
          <p:nvPr>
            <p:ph type="title"/>
          </p:nvPr>
        </p:nvSpPr>
        <p:spPr>
          <a:xfrm>
            <a:off x="1198182" y="381000"/>
            <a:ext cx="10003218" cy="1600124"/>
          </a:xfrm>
        </p:spPr>
        <p:txBody>
          <a:bodyPr>
            <a:normAutofit/>
          </a:bodyPr>
          <a:lstStyle/>
          <a:p>
            <a:r>
              <a:rPr lang="en-US" dirty="0">
                <a:solidFill>
                  <a:srgbClr val="FFFFFF"/>
                </a:solidFill>
              </a:rPr>
              <a:t>      Low Emotional Intelligence  </a:t>
            </a:r>
          </a:p>
        </p:txBody>
      </p:sp>
      <p:graphicFrame>
        <p:nvGraphicFramePr>
          <p:cNvPr id="37" name="Content Placeholder 2">
            <a:extLst>
              <a:ext uri="{FF2B5EF4-FFF2-40B4-BE49-F238E27FC236}">
                <a16:creationId xmlns:a16="http://schemas.microsoft.com/office/drawing/2014/main" id="{EDE659F2-435C-47FF-A256-D12D0E299C3A}"/>
              </a:ext>
            </a:extLst>
          </p:cNvPr>
          <p:cNvGraphicFramePr>
            <a:graphicFrameLocks noGrp="1"/>
          </p:cNvGraphicFramePr>
          <p:nvPr>
            <p:ph idx="1"/>
            <p:extLst>
              <p:ext uri="{D42A27DB-BD31-4B8C-83A1-F6EECF244321}">
                <p14:modId xmlns:p14="http://schemas.microsoft.com/office/powerpoint/2010/main" val="3965471586"/>
              </p:ext>
            </p:extLst>
          </p:nvPr>
        </p:nvGraphicFramePr>
        <p:xfrm>
          <a:off x="838200" y="2514600"/>
          <a:ext cx="11063514"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354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3"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 name="Group 12">
            <a:extLst>
              <a:ext uri="{FF2B5EF4-FFF2-40B4-BE49-F238E27FC236}">
                <a16:creationId xmlns:a16="http://schemas.microsoft.com/office/drawing/2014/main" id="{7AB7BDB5-BE0D-446B-AA57-16A1D859E5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3048" y="1"/>
            <a:ext cx="5236971" cy="6858000"/>
            <a:chOff x="20829" y="1"/>
            <a:chExt cx="5236971" cy="6857999"/>
          </a:xfrm>
        </p:grpSpPr>
        <p:pic>
          <p:nvPicPr>
            <p:cNvPr id="14" name="Picture 13">
              <a:extLst>
                <a:ext uri="{FF2B5EF4-FFF2-40B4-BE49-F238E27FC236}">
                  <a16:creationId xmlns:a16="http://schemas.microsoft.com/office/drawing/2014/main" id="{8908FD00-E296-493C-89F7-EE7DB15D200A}"/>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duotone>
                <a:schemeClr val="accent6">
                  <a:shade val="45000"/>
                  <a:satMod val="135000"/>
                </a:schemeClr>
                <a:prstClr val="white"/>
              </a:duotone>
              <a:alphaModFix amt="10000"/>
              <a:extLst>
                <a:ext uri="{28A0092B-C50C-407E-A947-70E740481C1C}">
                  <a14:useLocalDpi xmlns:a14="http://schemas.microsoft.com/office/drawing/2010/main" val="0"/>
                </a:ext>
              </a:extLst>
            </a:blip>
            <a:stretch>
              <a:fillRect/>
            </a:stretch>
          </p:blipFill>
          <p:spPr>
            <a:xfrm>
              <a:off x="20829" y="692703"/>
              <a:ext cx="5236971" cy="6165297"/>
            </a:xfrm>
            <a:prstGeom prst="rect">
              <a:avLst/>
            </a:prstGeom>
          </p:spPr>
        </p:pic>
        <p:pic>
          <p:nvPicPr>
            <p:cNvPr id="24" name="Picture 14">
              <a:extLst>
                <a:ext uri="{FF2B5EF4-FFF2-40B4-BE49-F238E27FC236}">
                  <a16:creationId xmlns:a16="http://schemas.microsoft.com/office/drawing/2014/main" id="{0E9000E1-E55C-4724-B0E8-CC588826F51A}"/>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2">
              <a:duotone>
                <a:schemeClr val="accent6">
                  <a:shade val="45000"/>
                  <a:satMod val="135000"/>
                </a:schemeClr>
                <a:prstClr val="white"/>
              </a:duotone>
              <a:alphaModFix amt="10000"/>
              <a:extLst>
                <a:ext uri="{28A0092B-C50C-407E-A947-70E740481C1C}">
                  <a14:useLocalDpi xmlns:a14="http://schemas.microsoft.com/office/drawing/2010/main" val="0"/>
                </a:ext>
              </a:extLst>
            </a:blip>
            <a:srcRect l="19154" b="19117"/>
            <a:stretch/>
          </p:blipFill>
          <p:spPr>
            <a:xfrm rot="5400000">
              <a:off x="393956" y="-373126"/>
              <a:ext cx="4197222" cy="4943475"/>
            </a:xfrm>
            <a:prstGeom prst="rect">
              <a:avLst/>
            </a:prstGeom>
          </p:spPr>
        </p:pic>
      </p:grpSp>
      <p:sp>
        <p:nvSpPr>
          <p:cNvPr id="2" name="Title 1">
            <a:extLst>
              <a:ext uri="{FF2B5EF4-FFF2-40B4-BE49-F238E27FC236}">
                <a16:creationId xmlns:a16="http://schemas.microsoft.com/office/drawing/2014/main" id="{9E2E0A69-54E4-4346-8A69-25441807B7DE}"/>
              </a:ext>
            </a:extLst>
          </p:cNvPr>
          <p:cNvSpPr>
            <a:spLocks noGrp="1"/>
          </p:cNvSpPr>
          <p:nvPr>
            <p:ph type="title"/>
          </p:nvPr>
        </p:nvSpPr>
        <p:spPr>
          <a:xfrm>
            <a:off x="838201" y="559813"/>
            <a:ext cx="3352799" cy="5577934"/>
          </a:xfrm>
        </p:spPr>
        <p:txBody>
          <a:bodyPr>
            <a:normAutofit/>
          </a:bodyPr>
          <a:lstStyle/>
          <a:p>
            <a:r>
              <a:rPr lang="en-US" sz="4000" dirty="0"/>
              <a:t>                   </a:t>
            </a:r>
            <a:br>
              <a:rPr lang="en-US" sz="4000" dirty="0"/>
            </a:br>
            <a:r>
              <a:rPr lang="en-US" sz="4000" dirty="0"/>
              <a:t>                        The Affective Filter </a:t>
            </a:r>
            <a:br>
              <a:rPr lang="en-US" sz="4000" dirty="0"/>
            </a:br>
            <a:br>
              <a:rPr lang="en-US" sz="4000" dirty="0"/>
            </a:br>
            <a:endParaRPr lang="en-US" sz="4000" dirty="0"/>
          </a:p>
        </p:txBody>
      </p:sp>
      <p:graphicFrame>
        <p:nvGraphicFramePr>
          <p:cNvPr id="25" name="Content Placeholder 2">
            <a:extLst>
              <a:ext uri="{FF2B5EF4-FFF2-40B4-BE49-F238E27FC236}">
                <a16:creationId xmlns:a16="http://schemas.microsoft.com/office/drawing/2014/main" id="{BE6137D7-AEF5-4CD5-B20E-C78EAC1A46F4}"/>
              </a:ext>
            </a:extLst>
          </p:cNvPr>
          <p:cNvGraphicFramePr>
            <a:graphicFrameLocks noGrp="1"/>
          </p:cNvGraphicFramePr>
          <p:nvPr>
            <p:ph idx="1"/>
            <p:extLst>
              <p:ext uri="{D42A27DB-BD31-4B8C-83A1-F6EECF244321}">
                <p14:modId xmlns:p14="http://schemas.microsoft.com/office/powerpoint/2010/main" val="342002591"/>
              </p:ext>
            </p:extLst>
          </p:nvPr>
        </p:nvGraphicFramePr>
        <p:xfrm>
          <a:off x="4807223" y="457200"/>
          <a:ext cx="7003777" cy="5843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6714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27" name="Picture 26">
            <a:extLst>
              <a:ext uri="{FF2B5EF4-FFF2-40B4-BE49-F238E27FC236}">
                <a16:creationId xmlns:a16="http://schemas.microsoft.com/office/drawing/2014/main" id="{BC526B7A-4801-4FD1-95C8-03AF22629E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 useBgFill="1">
        <p:nvSpPr>
          <p:cNvPr id="29" name="Rectangle 28">
            <a:extLst>
              <a:ext uri="{FF2B5EF4-FFF2-40B4-BE49-F238E27FC236}">
                <a16:creationId xmlns:a16="http://schemas.microsoft.com/office/drawing/2014/main" id="{DE61FBD7-E37C-4B38-BE44-A6D4978D7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1" name="Rectangle 30">
            <a:extLst>
              <a:ext uri="{FF2B5EF4-FFF2-40B4-BE49-F238E27FC236}">
                <a16:creationId xmlns:a16="http://schemas.microsoft.com/office/drawing/2014/main" id="{392BFCFE-FD78-4EDF-BEFE-CC444DC5F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33" name="Group 32">
            <a:extLst>
              <a:ext uri="{FF2B5EF4-FFF2-40B4-BE49-F238E27FC236}">
                <a16:creationId xmlns:a16="http://schemas.microsoft.com/office/drawing/2014/main" id="{0292BAD4-5BB2-4CD3-AB5B-C35EF9F7D2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0" y="1"/>
            <a:ext cx="5236971" cy="6858000"/>
            <a:chOff x="20829" y="1"/>
            <a:chExt cx="5236971" cy="6857999"/>
          </a:xfrm>
        </p:grpSpPr>
        <p:pic>
          <p:nvPicPr>
            <p:cNvPr id="34" name="Picture 33">
              <a:extLst>
                <a:ext uri="{FF2B5EF4-FFF2-40B4-BE49-F238E27FC236}">
                  <a16:creationId xmlns:a16="http://schemas.microsoft.com/office/drawing/2014/main" id="{BA91DE0E-6861-418E-964C-304C560A350C}"/>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alphaModFix amt="15000"/>
              <a:extLst>
                <a:ext uri="{28A0092B-C50C-407E-A947-70E740481C1C}">
                  <a14:useLocalDpi xmlns:a14="http://schemas.microsoft.com/office/drawing/2010/main" val="0"/>
                </a:ext>
              </a:extLst>
            </a:blip>
            <a:stretch>
              <a:fillRect/>
            </a:stretch>
          </p:blipFill>
          <p:spPr>
            <a:xfrm>
              <a:off x="20829" y="692703"/>
              <a:ext cx="5236971" cy="6165297"/>
            </a:xfrm>
            <a:prstGeom prst="rect">
              <a:avLst/>
            </a:prstGeom>
          </p:spPr>
        </p:pic>
        <p:pic>
          <p:nvPicPr>
            <p:cNvPr id="35" name="Picture 34">
              <a:extLst>
                <a:ext uri="{FF2B5EF4-FFF2-40B4-BE49-F238E27FC236}">
                  <a16:creationId xmlns:a16="http://schemas.microsoft.com/office/drawing/2014/main" id="{BE848AF8-FC50-42AF-8B5B-3F6D2EC34CBA}"/>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4">
              <a:alphaModFix amt="8000"/>
              <a:extLst>
                <a:ext uri="{28A0092B-C50C-407E-A947-70E740481C1C}">
                  <a14:useLocalDpi xmlns:a14="http://schemas.microsoft.com/office/drawing/2010/main" val="0"/>
                </a:ext>
              </a:extLst>
            </a:blip>
            <a:srcRect l="19154" b="19117"/>
            <a:stretch/>
          </p:blipFill>
          <p:spPr>
            <a:xfrm rot="5400000">
              <a:off x="393956" y="-373126"/>
              <a:ext cx="4197222" cy="4943475"/>
            </a:xfrm>
            <a:prstGeom prst="rect">
              <a:avLst/>
            </a:prstGeom>
          </p:spPr>
        </p:pic>
      </p:grpSp>
      <p:sp>
        <p:nvSpPr>
          <p:cNvPr id="37" name="Rectangle 36">
            <a:extLst>
              <a:ext uri="{FF2B5EF4-FFF2-40B4-BE49-F238E27FC236}">
                <a16:creationId xmlns:a16="http://schemas.microsoft.com/office/drawing/2014/main" id="{B629C0B3-01E5-4A82-B87C-62B1483F1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228"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D4DFA784-845D-4F99-B808-5C025E39B8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228" y="685800"/>
            <a:ext cx="10820400" cy="54864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20B6A4-8582-45F1-ABF7-51BC935B2F01}"/>
              </a:ext>
            </a:extLst>
          </p:cNvPr>
          <p:cNvSpPr>
            <a:spLocks noGrp="1"/>
          </p:cNvSpPr>
          <p:nvPr>
            <p:ph type="title"/>
          </p:nvPr>
        </p:nvSpPr>
        <p:spPr>
          <a:xfrm>
            <a:off x="5638800" y="1066800"/>
            <a:ext cx="5367527" cy="2833528"/>
          </a:xfrm>
        </p:spPr>
        <p:txBody>
          <a:bodyPr vert="horz" lIns="91440" tIns="45720" rIns="91440" bIns="45720" rtlCol="0" anchor="b">
            <a:normAutofit fontScale="90000"/>
          </a:bodyPr>
          <a:lstStyle/>
          <a:p>
            <a:pPr>
              <a:lnSpc>
                <a:spcPct val="90000"/>
              </a:lnSpc>
            </a:pPr>
            <a:r>
              <a:rPr lang="en-US" sz="2800" dirty="0"/>
              <a:t>How can instructors lower the imaginary walls built by negative affective factors and create a comfortable learning environment?</a:t>
            </a:r>
            <a:br>
              <a:rPr lang="en-US" sz="2800" dirty="0"/>
            </a:br>
            <a:br>
              <a:rPr lang="en-US" sz="2800" dirty="0"/>
            </a:br>
            <a:br>
              <a:rPr lang="en-US" sz="2800" dirty="0"/>
            </a:br>
            <a:endParaRPr lang="en-US" sz="2800" dirty="0"/>
          </a:p>
        </p:txBody>
      </p:sp>
      <p:pic>
        <p:nvPicPr>
          <p:cNvPr id="7" name="Graphic 6" descr="Blackboard">
            <a:extLst>
              <a:ext uri="{FF2B5EF4-FFF2-40B4-BE49-F238E27FC236}">
                <a16:creationId xmlns:a16="http://schemas.microsoft.com/office/drawing/2014/main" id="{1A44FBAF-9233-49C2-825E-A4CDBCF28E8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66800" y="1360539"/>
            <a:ext cx="4209625" cy="4209625"/>
          </a:xfrm>
          <a:prstGeom prst="rect">
            <a:avLst/>
          </a:prstGeom>
        </p:spPr>
      </p:pic>
    </p:spTree>
    <p:extLst>
      <p:ext uri="{BB962C8B-B14F-4D97-AF65-F5344CB8AC3E}">
        <p14:creationId xmlns:p14="http://schemas.microsoft.com/office/powerpoint/2010/main" val="4065339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3"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24" name="Group 12">
            <a:extLst>
              <a:ext uri="{FF2B5EF4-FFF2-40B4-BE49-F238E27FC236}">
                <a16:creationId xmlns:a16="http://schemas.microsoft.com/office/drawing/2014/main" id="{7AB7BDB5-BE0D-446B-AA57-16A1D859E5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3048" y="1"/>
            <a:ext cx="5236971" cy="6858000"/>
            <a:chOff x="20829" y="1"/>
            <a:chExt cx="5236971" cy="6857999"/>
          </a:xfrm>
        </p:grpSpPr>
        <p:pic>
          <p:nvPicPr>
            <p:cNvPr id="14" name="Picture 13">
              <a:extLst>
                <a:ext uri="{FF2B5EF4-FFF2-40B4-BE49-F238E27FC236}">
                  <a16:creationId xmlns:a16="http://schemas.microsoft.com/office/drawing/2014/main" id="{8908FD00-E296-493C-89F7-EE7DB15D200A}"/>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duotone>
                <a:schemeClr val="accent6">
                  <a:shade val="45000"/>
                  <a:satMod val="135000"/>
                </a:schemeClr>
                <a:prstClr val="white"/>
              </a:duotone>
              <a:alphaModFix amt="10000"/>
              <a:extLst>
                <a:ext uri="{28A0092B-C50C-407E-A947-70E740481C1C}">
                  <a14:useLocalDpi xmlns:a14="http://schemas.microsoft.com/office/drawing/2010/main" val="0"/>
                </a:ext>
              </a:extLst>
            </a:blip>
            <a:stretch>
              <a:fillRect/>
            </a:stretch>
          </p:blipFill>
          <p:spPr>
            <a:xfrm>
              <a:off x="20829" y="692703"/>
              <a:ext cx="5236971" cy="6165297"/>
            </a:xfrm>
            <a:prstGeom prst="rect">
              <a:avLst/>
            </a:prstGeom>
          </p:spPr>
        </p:pic>
        <p:pic>
          <p:nvPicPr>
            <p:cNvPr id="15" name="Picture 14">
              <a:extLst>
                <a:ext uri="{FF2B5EF4-FFF2-40B4-BE49-F238E27FC236}">
                  <a16:creationId xmlns:a16="http://schemas.microsoft.com/office/drawing/2014/main" id="{0E9000E1-E55C-4724-B0E8-CC588826F51A}"/>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2">
              <a:duotone>
                <a:schemeClr val="accent6">
                  <a:shade val="45000"/>
                  <a:satMod val="135000"/>
                </a:schemeClr>
                <a:prstClr val="white"/>
              </a:duotone>
              <a:alphaModFix amt="10000"/>
              <a:extLst>
                <a:ext uri="{28A0092B-C50C-407E-A947-70E740481C1C}">
                  <a14:useLocalDpi xmlns:a14="http://schemas.microsoft.com/office/drawing/2010/main" val="0"/>
                </a:ext>
              </a:extLst>
            </a:blip>
            <a:srcRect l="19154" b="19117"/>
            <a:stretch/>
          </p:blipFill>
          <p:spPr>
            <a:xfrm rot="5400000">
              <a:off x="393956" y="-373126"/>
              <a:ext cx="4197222" cy="4943475"/>
            </a:xfrm>
            <a:prstGeom prst="rect">
              <a:avLst/>
            </a:prstGeom>
          </p:spPr>
        </p:pic>
      </p:grpSp>
      <p:sp>
        <p:nvSpPr>
          <p:cNvPr id="2" name="Title 1">
            <a:extLst>
              <a:ext uri="{FF2B5EF4-FFF2-40B4-BE49-F238E27FC236}">
                <a16:creationId xmlns:a16="http://schemas.microsoft.com/office/drawing/2014/main" id="{15701E62-5BEC-411F-9A5E-0BFB52E828D9}"/>
              </a:ext>
            </a:extLst>
          </p:cNvPr>
          <p:cNvSpPr>
            <a:spLocks noGrp="1"/>
          </p:cNvSpPr>
          <p:nvPr>
            <p:ph type="title"/>
          </p:nvPr>
        </p:nvSpPr>
        <p:spPr>
          <a:xfrm>
            <a:off x="838201" y="559813"/>
            <a:ext cx="3352799" cy="5577934"/>
          </a:xfrm>
        </p:spPr>
        <p:txBody>
          <a:bodyPr>
            <a:normAutofit/>
          </a:bodyPr>
          <a:lstStyle/>
          <a:p>
            <a:r>
              <a:rPr lang="en-US" sz="4000" dirty="0"/>
              <a:t>                 Benefits of EQ in the classroom </a:t>
            </a:r>
          </a:p>
        </p:txBody>
      </p:sp>
      <p:graphicFrame>
        <p:nvGraphicFramePr>
          <p:cNvPr id="25" name="Content Placeholder 2">
            <a:extLst>
              <a:ext uri="{FF2B5EF4-FFF2-40B4-BE49-F238E27FC236}">
                <a16:creationId xmlns:a16="http://schemas.microsoft.com/office/drawing/2014/main" id="{5E6884D9-1043-47F0-B8E1-9E494353ACD8}"/>
              </a:ext>
            </a:extLst>
          </p:cNvPr>
          <p:cNvGraphicFramePr>
            <a:graphicFrameLocks noGrp="1"/>
          </p:cNvGraphicFramePr>
          <p:nvPr>
            <p:ph idx="1"/>
            <p:extLst>
              <p:ext uri="{D42A27DB-BD31-4B8C-83A1-F6EECF244321}">
                <p14:modId xmlns:p14="http://schemas.microsoft.com/office/powerpoint/2010/main" val="1769467404"/>
              </p:ext>
            </p:extLst>
          </p:nvPr>
        </p:nvGraphicFramePr>
        <p:xfrm>
          <a:off x="4807223" y="457200"/>
          <a:ext cx="7003777" cy="5843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3329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CC681-8479-4C0E-935F-454926A72E2F}"/>
              </a:ext>
            </a:extLst>
          </p:cNvPr>
          <p:cNvSpPr>
            <a:spLocks noGrp="1"/>
          </p:cNvSpPr>
          <p:nvPr>
            <p:ph type="title"/>
          </p:nvPr>
        </p:nvSpPr>
        <p:spPr/>
        <p:txBody>
          <a:bodyPr/>
          <a:lstStyle/>
          <a:p>
            <a:r>
              <a:rPr lang="en-US" dirty="0"/>
              <a:t>                     Students’ perceptions  </a:t>
            </a:r>
          </a:p>
        </p:txBody>
      </p:sp>
      <p:graphicFrame>
        <p:nvGraphicFramePr>
          <p:cNvPr id="5" name="Content Placeholder 2">
            <a:extLst>
              <a:ext uri="{FF2B5EF4-FFF2-40B4-BE49-F238E27FC236}">
                <a16:creationId xmlns:a16="http://schemas.microsoft.com/office/drawing/2014/main" id="{37535C4D-0FA5-4FDB-957E-B147FBF13444}"/>
              </a:ext>
            </a:extLst>
          </p:cNvPr>
          <p:cNvGraphicFramePr>
            <a:graphicFrameLocks noGrp="1"/>
          </p:cNvGraphicFramePr>
          <p:nvPr>
            <p:ph idx="1"/>
            <p:extLst>
              <p:ext uri="{D42A27DB-BD31-4B8C-83A1-F6EECF244321}">
                <p14:modId xmlns:p14="http://schemas.microsoft.com/office/powerpoint/2010/main" val="2503124282"/>
              </p:ext>
            </p:extLst>
          </p:nvPr>
        </p:nvGraphicFramePr>
        <p:xfrm>
          <a:off x="458694" y="1949450"/>
          <a:ext cx="11274612" cy="4195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2903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29">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4" name="Picture 31">
            <a:extLst>
              <a:ext uri="{FF2B5EF4-FFF2-40B4-BE49-F238E27FC236}">
                <a16:creationId xmlns:a16="http://schemas.microsoft.com/office/drawing/2014/main" id="{BC526B7A-4801-4FD1-95C8-03AF22629E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 useBgFill="1">
        <p:nvSpPr>
          <p:cNvPr id="45" name="Rectangle 33">
            <a:extLst>
              <a:ext uri="{FF2B5EF4-FFF2-40B4-BE49-F238E27FC236}">
                <a16:creationId xmlns:a16="http://schemas.microsoft.com/office/drawing/2014/main" id="{2D924463-4DB7-437D-85B1-7EE5042DE5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46" name="Rectangle 35">
            <a:extLst>
              <a:ext uri="{FF2B5EF4-FFF2-40B4-BE49-F238E27FC236}">
                <a16:creationId xmlns:a16="http://schemas.microsoft.com/office/drawing/2014/main" id="{4684E975-303E-47A8-B594-8B8635D99C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47" name="Group 37">
            <a:extLst>
              <a:ext uri="{FF2B5EF4-FFF2-40B4-BE49-F238E27FC236}">
                <a16:creationId xmlns:a16="http://schemas.microsoft.com/office/drawing/2014/main" id="{EFE09A4F-A15B-47D3-8D0C-5312542A28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7724071" cy="6858000"/>
            <a:chOff x="4464881" y="0"/>
            <a:chExt cx="7724071" cy="6858000"/>
          </a:xfrm>
        </p:grpSpPr>
        <p:pic>
          <p:nvPicPr>
            <p:cNvPr id="39" name="Picture 38">
              <a:extLst>
                <a:ext uri="{FF2B5EF4-FFF2-40B4-BE49-F238E27FC236}">
                  <a16:creationId xmlns:a16="http://schemas.microsoft.com/office/drawing/2014/main" id="{4B050247-430F-4B46-AB4B-EF8831953A90}"/>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duotone>
                <a:schemeClr val="accent6">
                  <a:shade val="45000"/>
                  <a:satMod val="135000"/>
                </a:schemeClr>
                <a:prstClr val="white"/>
              </a:duotone>
              <a:alphaModFix amt="15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40" name="Picture 39">
              <a:extLst>
                <a:ext uri="{FF2B5EF4-FFF2-40B4-BE49-F238E27FC236}">
                  <a16:creationId xmlns:a16="http://schemas.microsoft.com/office/drawing/2014/main" id="{73E69A1C-E919-43B0-BA1D-6599CABDF820}"/>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duotone>
                <a:schemeClr val="accent6">
                  <a:shade val="45000"/>
                  <a:satMod val="135000"/>
                </a:schemeClr>
                <a:prstClr val="white"/>
              </a:duotone>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42" name="Rectangle 41">
            <a:extLst>
              <a:ext uri="{FF2B5EF4-FFF2-40B4-BE49-F238E27FC236}">
                <a16:creationId xmlns:a16="http://schemas.microsoft.com/office/drawing/2014/main" id="{5619E882-12EA-4946-A93B-09E6EA1376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276"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18DEBA5-E911-463F-A65C-CD4CD83A12CE}"/>
              </a:ext>
            </a:extLst>
          </p:cNvPr>
          <p:cNvSpPr>
            <a:spLocks noGrp="1"/>
          </p:cNvSpPr>
          <p:nvPr>
            <p:ph type="title"/>
          </p:nvPr>
        </p:nvSpPr>
        <p:spPr>
          <a:xfrm>
            <a:off x="1550505" y="410166"/>
            <a:ext cx="9117496" cy="4598504"/>
          </a:xfrm>
        </p:spPr>
        <p:txBody>
          <a:bodyPr vert="horz" lIns="91440" tIns="45720" rIns="91440" bIns="45720" rtlCol="0" anchor="b">
            <a:normAutofit/>
          </a:bodyPr>
          <a:lstStyle/>
          <a:p>
            <a:pPr algn="ctr">
              <a:lnSpc>
                <a:spcPct val="90000"/>
              </a:lnSpc>
            </a:pPr>
            <a:r>
              <a:rPr lang="en-US" dirty="0"/>
              <a:t>What compassionate strategies do you think can facilitate  students  learning? </a:t>
            </a:r>
            <a:br>
              <a:rPr lang="en-US" dirty="0"/>
            </a:br>
            <a:br>
              <a:rPr lang="en-US" dirty="0"/>
            </a:br>
            <a:r>
              <a:rPr lang="en-US" sz="2400" dirty="0" err="1">
                <a:hlinkClick r:id="rId5"/>
              </a:rPr>
              <a:t>Jamboard</a:t>
            </a:r>
            <a:r>
              <a:rPr lang="en-US" sz="2400" dirty="0">
                <a:hlinkClick r:id="rId5"/>
              </a:rPr>
              <a:t> Activity</a:t>
            </a:r>
            <a:endParaRPr lang="en-US" sz="2400" dirty="0"/>
          </a:p>
        </p:txBody>
      </p:sp>
    </p:spTree>
    <p:extLst>
      <p:ext uri="{BB962C8B-B14F-4D97-AF65-F5344CB8AC3E}">
        <p14:creationId xmlns:p14="http://schemas.microsoft.com/office/powerpoint/2010/main" val="216792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872496452"/>
</p:tagLst>
</file>

<file path=ppt/theme/theme1.xml><?xml version="1.0" encoding="utf-8"?>
<a:theme xmlns:a="http://schemas.openxmlformats.org/drawingml/2006/main" name="DappledVTI">
  <a:themeElements>
    <a:clrScheme name="AnalogousFromRegularSeedLeftStep">
      <a:dk1>
        <a:srgbClr val="000000"/>
      </a:dk1>
      <a:lt1>
        <a:srgbClr val="FFFFFF"/>
      </a:lt1>
      <a:dk2>
        <a:srgbClr val="243241"/>
      </a:dk2>
      <a:lt2>
        <a:srgbClr val="E8E8E2"/>
      </a:lt2>
      <a:accent1>
        <a:srgbClr val="4D54C3"/>
      </a:accent1>
      <a:accent2>
        <a:srgbClr val="3B74B1"/>
      </a:accent2>
      <a:accent3>
        <a:srgbClr val="4BB3BF"/>
      </a:accent3>
      <a:accent4>
        <a:srgbClr val="3BB18C"/>
      </a:accent4>
      <a:accent5>
        <a:srgbClr val="49B967"/>
      </a:accent5>
      <a:accent6>
        <a:srgbClr val="4CB13B"/>
      </a:accent6>
      <a:hlink>
        <a:srgbClr val="8D872F"/>
      </a:hlink>
      <a:folHlink>
        <a:srgbClr val="7F7F7F"/>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157E8C6B576841973416B1FAB2F069" ma:contentTypeVersion="16" ma:contentTypeDescription="Create a new document." ma:contentTypeScope="" ma:versionID="93567ae5ed85bde9489327756c564e1d">
  <xsd:schema xmlns:xsd="http://www.w3.org/2001/XMLSchema" xmlns:xs="http://www.w3.org/2001/XMLSchema" xmlns:p="http://schemas.microsoft.com/office/2006/metadata/properties" xmlns:ns2="ed468a1d-be4c-4419-bcf5-210cc53d3a6d" xmlns:ns3="e81b1abb-2002-435a-a018-5721bb4a0dbc" targetNamespace="http://schemas.microsoft.com/office/2006/metadata/properties" ma:root="true" ma:fieldsID="c33a80d0bb9f0d953d519c0329ed7a99" ns2:_="" ns3:_="">
    <xsd:import namespace="ed468a1d-be4c-4419-bcf5-210cc53d3a6d"/>
    <xsd:import namespace="e81b1abb-2002-435a-a018-5721bb4a0db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problembased" minOccurs="0"/>
                <xsd:element ref="ns2:projectbased" minOccurs="0"/>
                <xsd:element ref="ns2:capston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468a1d-be4c-4419-bcf5-210cc53d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problembased" ma:index="20" nillable="true" ma:displayName="article type" ma:format="Dropdown" ma:internalName="problembased">
      <xsd:simpleType>
        <xsd:restriction base="dms:Choice">
          <xsd:enumeration value="problem based"/>
          <xsd:enumeration value="project based"/>
          <xsd:enumeration value="Choice 3"/>
        </xsd:restriction>
      </xsd:simpleType>
    </xsd:element>
    <xsd:element name="projectbased" ma:index="21" nillable="true" ma:displayName="project based" ma:format="Dropdown" ma:internalName="projectbased">
      <xsd:simpleType>
        <xsd:restriction base="dms:Text">
          <xsd:maxLength value="255"/>
        </xsd:restriction>
      </xsd:simpleType>
    </xsd:element>
    <xsd:element name="capstone" ma:index="22" nillable="true" ma:displayName="capstone" ma:format="Dropdown" ma:internalName="capstone">
      <xsd:simpleType>
        <xsd:restriction base="dms:Text">
          <xsd:maxLength value="255"/>
        </xsd:restriction>
      </xsd:simpleType>
    </xsd:element>
    <xsd:element name="MediaLengthInSeconds" ma:index="23"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81b1abb-2002-435a-a018-5721bb4a0db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rojectbased xmlns="ed468a1d-be4c-4419-bcf5-210cc53d3a6d" xsi:nil="true"/>
    <capstone xmlns="ed468a1d-be4c-4419-bcf5-210cc53d3a6d" xsi:nil="true"/>
    <problembased xmlns="ed468a1d-be4c-4419-bcf5-210cc53d3a6d" xsi:nil="true"/>
  </documentManagement>
</p:properties>
</file>

<file path=customXml/itemProps1.xml><?xml version="1.0" encoding="utf-8"?>
<ds:datastoreItem xmlns:ds="http://schemas.openxmlformats.org/officeDocument/2006/customXml" ds:itemID="{759CD416-083A-4E6B-8FAC-C3162EA74949}"/>
</file>

<file path=customXml/itemProps2.xml><?xml version="1.0" encoding="utf-8"?>
<ds:datastoreItem xmlns:ds="http://schemas.openxmlformats.org/officeDocument/2006/customXml" ds:itemID="{31CAE6A0-7BA1-4F9B-BAB4-E5FC0FAF15E9}"/>
</file>

<file path=customXml/itemProps3.xml><?xml version="1.0" encoding="utf-8"?>
<ds:datastoreItem xmlns:ds="http://schemas.openxmlformats.org/officeDocument/2006/customXml" ds:itemID="{61E797C6-8A86-4371-ADB5-C27A17BAC20A}"/>
</file>

<file path=docProps/app.xml><?xml version="1.0" encoding="utf-8"?>
<Properties xmlns="http://schemas.openxmlformats.org/officeDocument/2006/extended-properties" xmlns:vt="http://schemas.openxmlformats.org/officeDocument/2006/docPropsVTypes">
  <Template>tf00001226_wac</Template>
  <TotalTime>1278</TotalTime>
  <Words>650</Words>
  <Application>Microsoft Office PowerPoint</Application>
  <PresentationFormat>Widescreen</PresentationFormat>
  <Paragraphs>47</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DappledVTI</vt:lpstr>
      <vt:lpstr>The Role of EQ in the Classroom </vt:lpstr>
      <vt:lpstr>Introductions </vt:lpstr>
      <vt:lpstr>“We're being judged by a new yardstick: not just by how smart we are, or by our training and expertise, but also by how well we handle ourselves and each other.”  (Daniel Goleman, Working with Emotional Intelligence)  </vt:lpstr>
      <vt:lpstr>      Low Emotional Intelligence  </vt:lpstr>
      <vt:lpstr>                                            The Affective Filter   </vt:lpstr>
      <vt:lpstr>How can instructors lower the imaginary walls built by negative affective factors and create a comfortable learning environment?   </vt:lpstr>
      <vt:lpstr>                 Benefits of EQ in the classroom </vt:lpstr>
      <vt:lpstr>                     Students’ perceptions  </vt:lpstr>
      <vt:lpstr>What compassionate strategies do you think can facilitate  students  learning?   Jamboard Activity</vt:lpstr>
      <vt:lpstr>Some strategies to help students develop their EQ</vt:lpstr>
      <vt:lpstr>How instructors can help students with mental health disorders using their EQ</vt:lpstr>
      <vt:lpstr>“If we consciously bring our awareness to how we are feeling, and consciously observe how we’re behaving, then no matter how intense our emotions are, we can still control our actions.”  (Russ Harris, The Happiness Trap: how to stop struggling and start living) </vt:lpstr>
      <vt:lpstr>                       From bell hooks', teaching to transgress  1.      As a classroom community, our capacity to generate excitement is deeply affected by our interest in one another, in hearing one another's voices, in recognizing one another's presence.  2.      Excitement is generated through collective effort. The classroom remains the most radical space of possibility  3.      Education can only be liberatory when everyone claims knowledge as a field in which we all labor.  4.      Hearing each other's voices, individual thoughts, and sometimes associating theses voices with personal experience makes us more acutely aware of each other. That moment of collective participation and dialogue means that students and professor respect each other, engage in acts of recognition with one another, and do not just talk to the professor, but to each other.  5.      The academy is not paradise. But learning is a place where paradise can be created. The classroom, with all its limitations, remains a location of possibility. In that field of possibility, we have the opportunity to labor for freedom, to demand of ourselves and our comrades, an openness of mind and heart that allows us to face reality even as we collectively imagine ways to move beyond boundaries, to transgress. This is education as the practice of freedom.   </vt:lpstr>
      <vt:lpstr>In one sentence, write down an answer to the question: "What is Vulnerability?"   Collaborative Activity</vt:lpstr>
      <vt:lpstr>Take a few minutes to reflect on our session today, writing down one gift and one challenge.  Care for the Container Activity</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EQ in the (virtual) classroom</dc:title>
  <dc:creator>Nives Valli</dc:creator>
  <cp:lastModifiedBy>Nives Valli</cp:lastModifiedBy>
  <cp:revision>97</cp:revision>
  <dcterms:created xsi:type="dcterms:W3CDTF">2021-03-04T14:53:16Z</dcterms:created>
  <dcterms:modified xsi:type="dcterms:W3CDTF">2022-01-06T21:44:26Z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0x010100D8157E8C6B576841973416B1FAB2F069</vt:lpwstr>
  </property>
</Properties>
</file>